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sldIdLst>
    <p:sldId id="257" r:id="rId5"/>
    <p:sldId id="323" r:id="rId6"/>
    <p:sldId id="294" r:id="rId7"/>
    <p:sldId id="299" r:id="rId8"/>
    <p:sldId id="333" r:id="rId9"/>
    <p:sldId id="296" r:id="rId10"/>
    <p:sldId id="334" r:id="rId11"/>
    <p:sldId id="297" r:id="rId12"/>
    <p:sldId id="335" r:id="rId13"/>
    <p:sldId id="308" r:id="rId14"/>
    <p:sldId id="324" r:id="rId15"/>
    <p:sldId id="325" r:id="rId16"/>
    <p:sldId id="326" r:id="rId17"/>
    <p:sldId id="309" r:id="rId18"/>
    <p:sldId id="327" r:id="rId19"/>
    <p:sldId id="318" r:id="rId20"/>
    <p:sldId id="322" r:id="rId21"/>
    <p:sldId id="328" r:id="rId22"/>
    <p:sldId id="329" r:id="rId23"/>
    <p:sldId id="330" r:id="rId24"/>
    <p:sldId id="331" r:id="rId25"/>
    <p:sldId id="336" r:id="rId26"/>
    <p:sldId id="337" r:id="rId27"/>
    <p:sldId id="332" r:id="rId28"/>
    <p:sldId id="306" r:id="rId29"/>
    <p:sldId id="310" r:id="rId3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AA37E8-B6E0-4F09-8715-605DFE22A791}" v="19" dt="2020-04-16T21:19:03.680"/>
    <p1510:client id="{13413352-33BE-49D8-AEC0-085EAE365727}" v="704" dt="2020-04-09T20:05:11.512"/>
    <p1510:client id="{1375E615-F408-808A-9BA4-BD9045B92386}" v="4984" dt="2020-04-06T21:40:33.973"/>
    <p1510:client id="{14C4E4F9-11E6-4244-8726-CC832B9D1F34}" v="16" dt="2020-04-07T20:29:28.309"/>
    <p1510:client id="{21A1759F-A382-464E-AFBF-9F638DEAE833}" v="263" dt="2020-04-07T14:40:54.125"/>
    <p1510:client id="{32C6879E-0417-306A-8BAF-17F3A858B7E0}" v="666" dt="2020-10-01T21:43:49.869"/>
    <p1510:client id="{34A6D68D-6B25-4306-A0C3-64D0623A8E71}" v="16" dt="2020-04-17T15:57:26.317"/>
    <p1510:client id="{48BB399F-5A70-0832-6132-148FA8F6E45F}" v="4" dt="2020-04-08T18:34:21.215"/>
    <p1510:client id="{507C0A03-470C-E761-179A-1626122DA54C}" v="407" dt="2020-04-07T14:07:19.049"/>
    <p1510:client id="{549C5CE9-C4EA-298C-7350-3945D3E4DCC2}" v="538" dt="2020-04-07T16:46:36.183"/>
    <p1510:client id="{6069E0BE-5856-4C39-8D20-4F70562D1BF6}" v="137" dt="2020-04-17T15:14:51.548"/>
    <p1510:client id="{64F4740E-0631-8380-A50C-B955D09D8BEC}" v="2" dt="2020-04-10T18:18:11.108"/>
    <p1510:client id="{6793FD17-7517-2D97-3426-A5AAFC76C727}" v="11" dt="2020-05-29T14:36:54.673"/>
    <p1510:client id="{6A55CC8A-ED03-DBB3-955D-D5F6F1EABFF6}" v="229" dt="2020-10-01T17:46:25.939"/>
    <p1510:client id="{7EAD51D2-B17F-0A18-8554-05FB5AB217AC}" v="164" dt="2020-04-10T17:36:50.871"/>
    <p1510:client id="{82CED295-A515-4EF9-A0F9-C0257719AB60}" v="27" dt="2020-04-13T18:06:58.120"/>
    <p1510:client id="{945BB467-2F72-8E1A-ADFB-700B7FC5A266}" v="197" dt="2020-04-07T13:03:46.168"/>
    <p1510:client id="{9AEE5421-7E01-26BE-2DF1-B29B20E8C799}" v="798" dt="2020-04-10T16:26:44.872"/>
    <p1510:client id="{9DFC2C5D-FCC3-4249-8BE5-0E7B65E1B3B7}" v="7" dt="2020-04-07T14:15:05.346"/>
    <p1510:client id="{A115AAD7-7781-4CFA-A55D-1C029A790F8B}" v="51" dt="2020-04-13T18:04:28.838"/>
    <p1510:client id="{AE62D383-38B2-4EEB-BFF7-E5E58EBCB1B1}" v="19" dt="2020-04-07T17:54:09.266"/>
    <p1510:client id="{AFA12F6A-F06D-67DD-FC3E-5249DC5E6667}" v="7" dt="2020-07-07T12:01:41.293"/>
    <p1510:client id="{BB5D2343-B9BA-4B25-8815-0C54E74AA437}" v="42" dt="2020-04-09T20:53:05.200"/>
    <p1510:client id="{C14E05A5-BB18-FA9F-4755-47CEA5273DF9}" v="87" dt="2020-04-07T16:38:34.619"/>
    <p1510:client id="{C7AF5C60-EFB6-4C8A-81FA-617AECE8348D}" v="1082" dt="2020-04-17T13:36:25.351"/>
    <p1510:client id="{CE060116-C31E-436F-868D-E2D6E1F6E2D9}" v="177" dt="2020-04-06T15:31:51.684"/>
    <p1510:client id="{CF5B9E36-0D56-70A9-8B0C-F6B57836DB71}" v="1010" dt="2020-04-07T16:47:28.091"/>
    <p1510:client id="{D09A4EBE-AEB9-EF9B-321E-52215D4F10E8}" v="137" dt="2020-10-29T16:11:39.053"/>
    <p1510:client id="{E51151BE-EB30-46DF-9C2F-812033069D9B}" v="61" dt="2020-04-09T21:27:02.793"/>
    <p1510:client id="{EAFA06E4-F18D-03EE-DC42-9E76EBE45E6E}" v="32" dt="2020-10-29T19:49:55.078"/>
    <p1510:client id="{EB5E7898-66C6-4893-A561-F385BECBEF48}" v="26" dt="2020-04-17T13:39:47.862"/>
    <p1510:client id="{F90DB0BB-0F37-B840-3ED5-B78494E3FC33}" v="441" dt="2020-09-09T18:44:07.473"/>
    <p1510:client id="{FC6273A5-ECAE-41E9-A47D-C2C632C97638}" v="179" dt="2020-04-09T16:36:48.845"/>
    <p1510:client id="{FD44CC66-3F77-444D-B677-6E4AE0E678A5}" v="6" dt="2020-04-08T20:43:04.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14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evins, Melissa (DBHDS)" userId="S::melissa.blevins@dbhds.virginia.gov::6575bc5f-fcc3-4139-a246-17e6371f972c" providerId="AD" clId="Web-{FD44CC66-3F77-444D-B677-6E4AE0E678A5}"/>
    <pc:docChg chg="addSld delSld modSld">
      <pc:chgData name="Blevins, Melissa (DBHDS)" userId="S::melissa.blevins@dbhds.virginia.gov::6575bc5f-fcc3-4139-a246-17e6371f972c" providerId="AD" clId="Web-{FD44CC66-3F77-444D-B677-6E4AE0E678A5}" dt="2020-04-08T20:43:04.470" v="6" actId="14100"/>
      <pc:docMkLst>
        <pc:docMk/>
      </pc:docMkLst>
      <pc:sldChg chg="addSp modSp new mod setBg">
        <pc:chgData name="Blevins, Melissa (DBHDS)" userId="S::melissa.blevins@dbhds.virginia.gov::6575bc5f-fcc3-4139-a246-17e6371f972c" providerId="AD" clId="Web-{FD44CC66-3F77-444D-B677-6E4AE0E678A5}" dt="2020-04-08T20:43:04.470" v="6" actId="14100"/>
        <pc:sldMkLst>
          <pc:docMk/>
          <pc:sldMk cId="2563653528" sldId="311"/>
        </pc:sldMkLst>
        <pc:spChg chg="mod">
          <ac:chgData name="Blevins, Melissa (DBHDS)" userId="S::melissa.blevins@dbhds.virginia.gov::6575bc5f-fcc3-4139-a246-17e6371f972c" providerId="AD" clId="Web-{FD44CC66-3F77-444D-B677-6E4AE0E678A5}" dt="2020-04-08T20:42:54.345" v="4"/>
          <ac:spMkLst>
            <pc:docMk/>
            <pc:sldMk cId="2563653528" sldId="311"/>
            <ac:spMk id="2" creationId="{2FD7BB78-9F6A-44D1-8B21-D86557B9DC9D}"/>
          </ac:spMkLst>
        </pc:spChg>
        <pc:spChg chg="add">
          <ac:chgData name="Blevins, Melissa (DBHDS)" userId="S::melissa.blevins@dbhds.virginia.gov::6575bc5f-fcc3-4139-a246-17e6371f972c" providerId="AD" clId="Web-{FD44CC66-3F77-444D-B677-6E4AE0E678A5}" dt="2020-04-08T20:42:54.345" v="4"/>
          <ac:spMkLst>
            <pc:docMk/>
            <pc:sldMk cId="2563653528" sldId="311"/>
            <ac:spMk id="8" creationId="{F3060C83-F051-4F0E-ABAD-AA0DFC48B218}"/>
          </ac:spMkLst>
        </pc:spChg>
        <pc:spChg chg="add">
          <ac:chgData name="Blevins, Melissa (DBHDS)" userId="S::melissa.blevins@dbhds.virginia.gov::6575bc5f-fcc3-4139-a246-17e6371f972c" providerId="AD" clId="Web-{FD44CC66-3F77-444D-B677-6E4AE0E678A5}" dt="2020-04-08T20:42:54.345" v="4"/>
          <ac:spMkLst>
            <pc:docMk/>
            <pc:sldMk cId="2563653528" sldId="311"/>
            <ac:spMk id="10" creationId="{83C98ABE-055B-441F-B07E-44F97F083C39}"/>
          </ac:spMkLst>
        </pc:spChg>
        <pc:spChg chg="add">
          <ac:chgData name="Blevins, Melissa (DBHDS)" userId="S::melissa.blevins@dbhds.virginia.gov::6575bc5f-fcc3-4139-a246-17e6371f972c" providerId="AD" clId="Web-{FD44CC66-3F77-444D-B677-6E4AE0E678A5}" dt="2020-04-08T20:42:54.345" v="4"/>
          <ac:spMkLst>
            <pc:docMk/>
            <pc:sldMk cId="2563653528" sldId="311"/>
            <ac:spMk id="12" creationId="{29FDB030-9B49-4CED-8CCD-4D99382388AC}"/>
          </ac:spMkLst>
        </pc:spChg>
        <pc:spChg chg="add">
          <ac:chgData name="Blevins, Melissa (DBHDS)" userId="S::melissa.blevins@dbhds.virginia.gov::6575bc5f-fcc3-4139-a246-17e6371f972c" providerId="AD" clId="Web-{FD44CC66-3F77-444D-B677-6E4AE0E678A5}" dt="2020-04-08T20:42:54.345" v="4"/>
          <ac:spMkLst>
            <pc:docMk/>
            <pc:sldMk cId="2563653528" sldId="311"/>
            <ac:spMk id="14" creationId="{3783CA14-24A1-485C-8B30-D6A5D87987AD}"/>
          </ac:spMkLst>
        </pc:spChg>
        <pc:spChg chg="add">
          <ac:chgData name="Blevins, Melissa (DBHDS)" userId="S::melissa.blevins@dbhds.virginia.gov::6575bc5f-fcc3-4139-a246-17e6371f972c" providerId="AD" clId="Web-{FD44CC66-3F77-444D-B677-6E4AE0E678A5}" dt="2020-04-08T20:42:54.345" v="4"/>
          <ac:spMkLst>
            <pc:docMk/>
            <pc:sldMk cId="2563653528" sldId="311"/>
            <ac:spMk id="16" creationId="{9A97C86A-04D6-40F7-AE84-31AB43E6A846}"/>
          </ac:spMkLst>
        </pc:spChg>
        <pc:spChg chg="add">
          <ac:chgData name="Blevins, Melissa (DBHDS)" userId="S::melissa.blevins@dbhds.virginia.gov::6575bc5f-fcc3-4139-a246-17e6371f972c" providerId="AD" clId="Web-{FD44CC66-3F77-444D-B677-6E4AE0E678A5}" dt="2020-04-08T20:42:54.345" v="4"/>
          <ac:spMkLst>
            <pc:docMk/>
            <pc:sldMk cId="2563653528" sldId="311"/>
            <ac:spMk id="18" creationId="{FF9F2414-84E8-453E-B1F3-389FDE8192D9}"/>
          </ac:spMkLst>
        </pc:spChg>
        <pc:spChg chg="add">
          <ac:chgData name="Blevins, Melissa (DBHDS)" userId="S::melissa.blevins@dbhds.virginia.gov::6575bc5f-fcc3-4139-a246-17e6371f972c" providerId="AD" clId="Web-{FD44CC66-3F77-444D-B677-6E4AE0E678A5}" dt="2020-04-08T20:42:54.345" v="4"/>
          <ac:spMkLst>
            <pc:docMk/>
            <pc:sldMk cId="2563653528" sldId="311"/>
            <ac:spMk id="20" creationId="{3ECA69A1-7536-43AC-85EF-C7106179F5ED}"/>
          </ac:spMkLst>
        </pc:spChg>
        <pc:picChg chg="add mod">
          <ac:chgData name="Blevins, Melissa (DBHDS)" userId="S::melissa.blevins@dbhds.virginia.gov::6575bc5f-fcc3-4139-a246-17e6371f972c" providerId="AD" clId="Web-{FD44CC66-3F77-444D-B677-6E4AE0E678A5}" dt="2020-04-08T20:43:04.470" v="6" actId="14100"/>
          <ac:picMkLst>
            <pc:docMk/>
            <pc:sldMk cId="2563653528" sldId="311"/>
            <ac:picMk id="3" creationId="{86CAE857-10E1-482A-93A0-A74A6805C69F}"/>
          </ac:picMkLst>
        </pc:picChg>
      </pc:sldChg>
      <pc:sldChg chg="add del replId">
        <pc:chgData name="Blevins, Melissa (DBHDS)" userId="S::melissa.blevins@dbhds.virginia.gov::6575bc5f-fcc3-4139-a246-17e6371f972c" providerId="AD" clId="Web-{FD44CC66-3F77-444D-B677-6E4AE0E678A5}" dt="2020-04-08T20:42:36.267" v="2"/>
        <pc:sldMkLst>
          <pc:docMk/>
          <pc:sldMk cId="3116021552" sldId="312"/>
        </pc:sldMkLst>
      </pc:sldChg>
    </pc:docChg>
  </pc:docChgLst>
  <pc:docChgLst>
    <pc:chgData clId="Web-{7EAD51D2-B17F-0A18-8554-05FB5AB217AC}"/>
    <pc:docChg chg="addSld delSld modSld">
      <pc:chgData name="" userId="" providerId="" clId="Web-{7EAD51D2-B17F-0A18-8554-05FB5AB217AC}" dt="2020-04-10T17:36:50.871" v="163" actId="1076"/>
      <pc:docMkLst>
        <pc:docMk/>
      </pc:docMkLst>
      <pc:sldChg chg="modSp">
        <pc:chgData name="" userId="" providerId="" clId="Web-{7EAD51D2-B17F-0A18-8554-05FB5AB217AC}" dt="2020-04-10T16:07:15.449" v="2" actId="20577"/>
        <pc:sldMkLst>
          <pc:docMk/>
          <pc:sldMk cId="2168402953" sldId="318"/>
        </pc:sldMkLst>
        <pc:spChg chg="mod">
          <ac:chgData name="" userId="" providerId="" clId="Web-{7EAD51D2-B17F-0A18-8554-05FB5AB217AC}" dt="2020-04-10T16:07:15.449" v="2" actId="20577"/>
          <ac:spMkLst>
            <pc:docMk/>
            <pc:sldMk cId="2168402953" sldId="318"/>
            <ac:spMk id="8" creationId="{214D44BB-592B-4666-BFB1-C39F773E1C05}"/>
          </ac:spMkLst>
        </pc:spChg>
      </pc:sldChg>
      <pc:sldChg chg="delSp modSp del">
        <pc:chgData name="" userId="" providerId="" clId="Web-{7EAD51D2-B17F-0A18-8554-05FB5AB217AC}" dt="2020-04-10T17:24:48.815" v="83"/>
        <pc:sldMkLst>
          <pc:docMk/>
          <pc:sldMk cId="651071793" sldId="319"/>
        </pc:sldMkLst>
        <pc:picChg chg="del mod">
          <ac:chgData name="" userId="" providerId="" clId="Web-{7EAD51D2-B17F-0A18-8554-05FB5AB217AC}" dt="2020-04-10T17:24:44.800" v="82"/>
          <ac:picMkLst>
            <pc:docMk/>
            <pc:sldMk cId="651071793" sldId="319"/>
            <ac:picMk id="4" creationId="{AA0A9146-40B1-45A8-9CE0-389B12789EE7}"/>
          </ac:picMkLst>
        </pc:picChg>
        <pc:picChg chg="mod">
          <ac:chgData name="" userId="" providerId="" clId="Web-{7EAD51D2-B17F-0A18-8554-05FB5AB217AC}" dt="2020-04-10T17:11:56.993" v="29" actId="14100"/>
          <ac:picMkLst>
            <pc:docMk/>
            <pc:sldMk cId="651071793" sldId="319"/>
            <ac:picMk id="6" creationId="{38C54D46-ABFF-4D0F-ABFE-48267A05D45B}"/>
          </ac:picMkLst>
        </pc:picChg>
        <pc:picChg chg="mod">
          <ac:chgData name="" userId="" providerId="" clId="Web-{7EAD51D2-B17F-0A18-8554-05FB5AB217AC}" dt="2020-04-10T16:50:18.377" v="12" actId="14100"/>
          <ac:picMkLst>
            <pc:docMk/>
            <pc:sldMk cId="651071793" sldId="319"/>
            <ac:picMk id="8" creationId="{7A53D7DE-AC29-481B-B8E7-4DAAA24948B3}"/>
          </ac:picMkLst>
        </pc:picChg>
      </pc:sldChg>
      <pc:sldChg chg="new del">
        <pc:chgData name="" userId="" providerId="" clId="Web-{7EAD51D2-B17F-0A18-8554-05FB5AB217AC}" dt="2020-04-10T17:09:28.707" v="15"/>
        <pc:sldMkLst>
          <pc:docMk/>
          <pc:sldMk cId="3823211030" sldId="320"/>
        </pc:sldMkLst>
      </pc:sldChg>
      <pc:sldChg chg="addSp delSp modSp add">
        <pc:chgData name="" userId="" providerId="" clId="Web-{7EAD51D2-B17F-0A18-8554-05FB5AB217AC}" dt="2020-04-10T17:36:50.871" v="163" actId="1076"/>
        <pc:sldMkLst>
          <pc:docMk/>
          <pc:sldMk cId="2537467428" sldId="321"/>
        </pc:sldMkLst>
        <pc:spChg chg="mod">
          <ac:chgData name="" userId="" providerId="" clId="Web-{7EAD51D2-B17F-0A18-8554-05FB5AB217AC}" dt="2020-04-10T17:16:46.206" v="69" actId="1076"/>
          <ac:spMkLst>
            <pc:docMk/>
            <pc:sldMk cId="2537467428" sldId="321"/>
            <ac:spMk id="4" creationId="{5B1F1119-8497-4A68-A501-D32437276D05}"/>
          </ac:spMkLst>
        </pc:spChg>
        <pc:spChg chg="mod">
          <ac:chgData name="" userId="" providerId="" clId="Web-{7EAD51D2-B17F-0A18-8554-05FB5AB217AC}" dt="2020-04-10T17:14:18.466" v="48" actId="1076"/>
          <ac:spMkLst>
            <pc:docMk/>
            <pc:sldMk cId="2537467428" sldId="321"/>
            <ac:spMk id="11" creationId="{7F26F510-1270-469B-A210-EA5CBBD444EA}"/>
          </ac:spMkLst>
        </pc:spChg>
        <pc:spChg chg="del mod">
          <ac:chgData name="" userId="" providerId="" clId="Web-{7EAD51D2-B17F-0A18-8554-05FB5AB217AC}" dt="2020-04-10T17:25:09.629" v="86"/>
          <ac:spMkLst>
            <pc:docMk/>
            <pc:sldMk cId="2537467428" sldId="321"/>
            <ac:spMk id="13" creationId="{3B0551F7-D230-4DC1-BBB1-E6FBE2CB1B60}"/>
          </ac:spMkLst>
        </pc:spChg>
        <pc:spChg chg="add mod">
          <ac:chgData name="" userId="" providerId="" clId="Web-{7EAD51D2-B17F-0A18-8554-05FB5AB217AC}" dt="2020-04-10T17:15:20.625" v="58"/>
          <ac:spMkLst>
            <pc:docMk/>
            <pc:sldMk cId="2537467428" sldId="321"/>
            <ac:spMk id="14" creationId="{6C088801-6D6A-4965-A868-17F0A47DEF99}"/>
          </ac:spMkLst>
        </pc:spChg>
        <pc:spChg chg="del mod">
          <ac:chgData name="" userId="" providerId="" clId="Web-{7EAD51D2-B17F-0A18-8554-05FB5AB217AC}" dt="2020-04-10T17:26:04.021" v="95"/>
          <ac:spMkLst>
            <pc:docMk/>
            <pc:sldMk cId="2537467428" sldId="321"/>
            <ac:spMk id="15" creationId="{1DD94606-88F2-4955-8B7A-C39F9221E6E3}"/>
          </ac:spMkLst>
        </pc:spChg>
        <pc:spChg chg="mod">
          <ac:chgData name="" userId="" providerId="" clId="Web-{7EAD51D2-B17F-0A18-8554-05FB5AB217AC}" dt="2020-04-10T17:13:53.497" v="45" actId="1076"/>
          <ac:spMkLst>
            <pc:docMk/>
            <pc:sldMk cId="2537467428" sldId="321"/>
            <ac:spMk id="20" creationId="{08774AE3-C016-48CB-BF5E-08E3C5438572}"/>
          </ac:spMkLst>
        </pc:spChg>
        <pc:spChg chg="mod">
          <ac:chgData name="" userId="" providerId="" clId="Web-{7EAD51D2-B17F-0A18-8554-05FB5AB217AC}" dt="2020-04-10T17:15:50.391" v="60" actId="1076"/>
          <ac:spMkLst>
            <pc:docMk/>
            <pc:sldMk cId="2537467428" sldId="321"/>
            <ac:spMk id="21" creationId="{2AF94087-F764-463A-BFBF-A09E1263E35B}"/>
          </ac:spMkLst>
        </pc:spChg>
        <pc:spChg chg="del">
          <ac:chgData name="" userId="" providerId="" clId="Web-{7EAD51D2-B17F-0A18-8554-05FB5AB217AC}" dt="2020-04-10T17:11:28.179" v="25"/>
          <ac:spMkLst>
            <pc:docMk/>
            <pc:sldMk cId="2537467428" sldId="321"/>
            <ac:spMk id="22" creationId="{6A8B0584-1EE5-4DB9-A923-CD5C657FA85D}"/>
          </ac:spMkLst>
        </pc:spChg>
        <pc:spChg chg="mod">
          <ac:chgData name="" userId="" providerId="" clId="Web-{7EAD51D2-B17F-0A18-8554-05FB5AB217AC}" dt="2020-04-10T17:10:43.522" v="22" actId="1076"/>
          <ac:spMkLst>
            <pc:docMk/>
            <pc:sldMk cId="2537467428" sldId="321"/>
            <ac:spMk id="24" creationId="{518A5B57-76C0-4710-A5C9-8B8BD6ED097C}"/>
          </ac:spMkLst>
        </pc:spChg>
        <pc:spChg chg="add mod">
          <ac:chgData name="" userId="" providerId="" clId="Web-{7EAD51D2-B17F-0A18-8554-05FB5AB217AC}" dt="2020-04-10T17:17:29.582" v="76" actId="1076"/>
          <ac:spMkLst>
            <pc:docMk/>
            <pc:sldMk cId="2537467428" sldId="321"/>
            <ac:spMk id="26" creationId="{B58C1EEA-36D2-452B-BAEE-9005671853BB}"/>
          </ac:spMkLst>
        </pc:spChg>
        <pc:spChg chg="add mod">
          <ac:chgData name="" userId="" providerId="" clId="Web-{7EAD51D2-B17F-0A18-8554-05FB5AB217AC}" dt="2020-04-10T17:17:46.505" v="78" actId="1076"/>
          <ac:spMkLst>
            <pc:docMk/>
            <pc:sldMk cId="2537467428" sldId="321"/>
            <ac:spMk id="27" creationId="{864B2BBA-CB9B-4B58-98F2-90AF88B0FC07}"/>
          </ac:spMkLst>
        </pc:spChg>
        <pc:spChg chg="add mod">
          <ac:chgData name="" userId="" providerId="" clId="Web-{7EAD51D2-B17F-0A18-8554-05FB5AB217AC}" dt="2020-04-10T17:18:28.240" v="81" actId="1076"/>
          <ac:spMkLst>
            <pc:docMk/>
            <pc:sldMk cId="2537467428" sldId="321"/>
            <ac:spMk id="28" creationId="{7E0783AC-12D1-4724-A21D-4BB3FE97C371}"/>
          </ac:spMkLst>
        </pc:spChg>
        <pc:spChg chg="add mod">
          <ac:chgData name="" userId="" providerId="" clId="Web-{7EAD51D2-B17F-0A18-8554-05FB5AB217AC}" dt="2020-04-10T17:25:41.833" v="92" actId="14100"/>
          <ac:spMkLst>
            <pc:docMk/>
            <pc:sldMk cId="2537467428" sldId="321"/>
            <ac:spMk id="29" creationId="{2C1BFC2C-30F4-49EB-BCB6-8052425F4BD5}"/>
          </ac:spMkLst>
        </pc:spChg>
        <pc:spChg chg="add mod">
          <ac:chgData name="" userId="" providerId="" clId="Web-{7EAD51D2-B17F-0A18-8554-05FB5AB217AC}" dt="2020-04-10T17:27:30.633" v="158" actId="1076"/>
          <ac:spMkLst>
            <pc:docMk/>
            <pc:sldMk cId="2537467428" sldId="321"/>
            <ac:spMk id="30" creationId="{C91D62FB-C176-4C3E-B067-7F7EE0813664}"/>
          </ac:spMkLst>
        </pc:spChg>
        <pc:spChg chg="add mod">
          <ac:chgData name="" userId="" providerId="" clId="Web-{7EAD51D2-B17F-0A18-8554-05FB5AB217AC}" dt="2020-04-10T17:36:50.871" v="163" actId="1076"/>
          <ac:spMkLst>
            <pc:docMk/>
            <pc:sldMk cId="2537467428" sldId="321"/>
            <ac:spMk id="31" creationId="{60FC420F-674D-4E65-BFD3-2E0B2AAE2B0D}"/>
          </ac:spMkLst>
        </pc:spChg>
        <pc:picChg chg="del">
          <ac:chgData name="" userId="" providerId="" clId="Web-{7EAD51D2-B17F-0A18-8554-05FB5AB217AC}" dt="2020-04-10T17:12:58.136" v="38"/>
          <ac:picMkLst>
            <pc:docMk/>
            <pc:sldMk cId="2537467428" sldId="321"/>
            <ac:picMk id="5" creationId="{CE6BAC7D-D547-4176-92BB-624D6C8547D8}"/>
          </ac:picMkLst>
        </pc:picChg>
        <pc:picChg chg="add mod">
          <ac:chgData name="" userId="" providerId="" clId="Web-{7EAD51D2-B17F-0A18-8554-05FB5AB217AC}" dt="2020-04-10T17:14:08.685" v="46" actId="14100"/>
          <ac:picMkLst>
            <pc:docMk/>
            <pc:sldMk cId="2537467428" sldId="321"/>
            <ac:picMk id="8" creationId="{96BC6E22-3E00-4FD4-B408-45A6962D9B5D}"/>
          </ac:picMkLst>
        </pc:picChg>
        <pc:picChg chg="add mod">
          <ac:chgData name="" userId="" providerId="" clId="Web-{7EAD51D2-B17F-0A18-8554-05FB5AB217AC}" dt="2020-04-10T17:14:27.185" v="49" actId="14100"/>
          <ac:picMkLst>
            <pc:docMk/>
            <pc:sldMk cId="2537467428" sldId="321"/>
            <ac:picMk id="9" creationId="{C1173495-142B-4066-9B91-8CE492BEDDF9}"/>
          </ac:picMkLst>
        </pc:picChg>
        <pc:picChg chg="del">
          <ac:chgData name="" userId="" providerId="" clId="Web-{7EAD51D2-B17F-0A18-8554-05FB5AB217AC}" dt="2020-04-10T17:09:38.394" v="16"/>
          <ac:picMkLst>
            <pc:docMk/>
            <pc:sldMk cId="2537467428" sldId="321"/>
            <ac:picMk id="10" creationId="{7C10E7E0-4199-4F11-A46B-08247627361B}"/>
          </ac:picMkLst>
        </pc:picChg>
        <pc:picChg chg="add mod">
          <ac:chgData name="" userId="" providerId="" clId="Web-{7EAD51D2-B17F-0A18-8554-05FB5AB217AC}" dt="2020-04-10T17:24:57.785" v="84" actId="14100"/>
          <ac:picMkLst>
            <pc:docMk/>
            <pc:sldMk cId="2537467428" sldId="321"/>
            <ac:picMk id="12" creationId="{7C9B5A78-F581-43DC-9445-3FAC181752EC}"/>
          </ac:picMkLst>
        </pc:picChg>
      </pc:sldChg>
    </pc:docChg>
  </pc:docChgLst>
  <pc:docChgLst>
    <pc:chgData clId="Web-{6793FD17-7517-2D97-3426-A5AAFC76C727}"/>
    <pc:docChg chg="modSld">
      <pc:chgData name="" userId="" providerId="" clId="Web-{6793FD17-7517-2D97-3426-A5AAFC76C727}" dt="2020-05-29T14:36:54.673" v="10" actId="14100"/>
      <pc:docMkLst>
        <pc:docMk/>
      </pc:docMkLst>
      <pc:sldChg chg="addSp delSp modSp">
        <pc:chgData name="" userId="" providerId="" clId="Web-{6793FD17-7517-2D97-3426-A5AAFC76C727}" dt="2020-05-29T14:36:54.673" v="10" actId="14100"/>
        <pc:sldMkLst>
          <pc:docMk/>
          <pc:sldMk cId="2537467428" sldId="321"/>
        </pc:sldMkLst>
        <pc:picChg chg="del">
          <ac:chgData name="" userId="" providerId="" clId="Web-{6793FD17-7517-2D97-3426-A5AAFC76C727}" dt="2020-05-29T14:34:57.918" v="0"/>
          <ac:picMkLst>
            <pc:docMk/>
            <pc:sldMk cId="2537467428" sldId="321"/>
            <ac:picMk id="5" creationId="{0559A4DC-0BCF-45A2-9A89-9DCC7E54E107}"/>
          </ac:picMkLst>
        </pc:picChg>
        <pc:picChg chg="add mod">
          <ac:chgData name="" userId="" providerId="" clId="Web-{6793FD17-7517-2D97-3426-A5AAFC76C727}" dt="2020-05-29T14:36:54.673" v="10" actId="14100"/>
          <ac:picMkLst>
            <pc:docMk/>
            <pc:sldMk cId="2537467428" sldId="321"/>
            <ac:picMk id="9" creationId="{E13417D9-D77C-41C0-9327-0FAFB853B16E}"/>
          </ac:picMkLst>
        </pc:picChg>
      </pc:sldChg>
    </pc:docChg>
  </pc:docChgLst>
  <pc:docChgLst>
    <pc:chgData name="Blevins, Melissa (DBHDS)" userId="S::melissa.blevins@dbhds.virginia.gov::6575bc5f-fcc3-4139-a246-17e6371f972c" providerId="AD" clId="Web-{34A6D68D-6B25-4306-A0C3-64D0623A8E71}"/>
    <pc:docChg chg="modSld">
      <pc:chgData name="Blevins, Melissa (DBHDS)" userId="S::melissa.blevins@dbhds.virginia.gov::6575bc5f-fcc3-4139-a246-17e6371f972c" providerId="AD" clId="Web-{34A6D68D-6B25-4306-A0C3-64D0623A8E71}" dt="2020-04-17T15:57:26.317" v="15" actId="1076"/>
      <pc:docMkLst>
        <pc:docMk/>
      </pc:docMkLst>
      <pc:sldChg chg="modSp">
        <pc:chgData name="Blevins, Melissa (DBHDS)" userId="S::melissa.blevins@dbhds.virginia.gov::6575bc5f-fcc3-4139-a246-17e6371f972c" providerId="AD" clId="Web-{34A6D68D-6B25-4306-A0C3-64D0623A8E71}" dt="2020-04-17T15:57:26.317" v="15" actId="1076"/>
        <pc:sldMkLst>
          <pc:docMk/>
          <pc:sldMk cId="2168402953" sldId="318"/>
        </pc:sldMkLst>
        <pc:spChg chg="mod">
          <ac:chgData name="Blevins, Melissa (DBHDS)" userId="S::melissa.blevins@dbhds.virginia.gov::6575bc5f-fcc3-4139-a246-17e6371f972c" providerId="AD" clId="Web-{34A6D68D-6B25-4306-A0C3-64D0623A8E71}" dt="2020-04-17T15:56:25.767" v="1" actId="14100"/>
          <ac:spMkLst>
            <pc:docMk/>
            <pc:sldMk cId="2168402953" sldId="318"/>
            <ac:spMk id="5" creationId="{B4C1ABB4-D96D-4A63-A21F-603F660BA260}"/>
          </ac:spMkLst>
        </pc:spChg>
        <pc:spChg chg="mod">
          <ac:chgData name="Blevins, Melissa (DBHDS)" userId="S::melissa.blevins@dbhds.virginia.gov::6575bc5f-fcc3-4139-a246-17e6371f972c" providerId="AD" clId="Web-{34A6D68D-6B25-4306-A0C3-64D0623A8E71}" dt="2020-04-17T15:57:26.317" v="15" actId="1076"/>
          <ac:spMkLst>
            <pc:docMk/>
            <pc:sldMk cId="2168402953" sldId="318"/>
            <ac:spMk id="6" creationId="{4C8FC0E5-0C50-4E65-8D96-5D422C20EA2C}"/>
          </ac:spMkLst>
        </pc:spChg>
        <pc:spChg chg="mod">
          <ac:chgData name="Blevins, Melissa (DBHDS)" userId="S::melissa.blevins@dbhds.virginia.gov::6575bc5f-fcc3-4139-a246-17e6371f972c" providerId="AD" clId="Web-{34A6D68D-6B25-4306-A0C3-64D0623A8E71}" dt="2020-04-17T15:57:23.442" v="14" actId="1076"/>
          <ac:spMkLst>
            <pc:docMk/>
            <pc:sldMk cId="2168402953" sldId="318"/>
            <ac:spMk id="9" creationId="{0BB5865B-4933-4B1C-BF65-79E905F402F6}"/>
          </ac:spMkLst>
        </pc:spChg>
        <pc:spChg chg="mod">
          <ac:chgData name="Blevins, Melissa (DBHDS)" userId="S::melissa.blevins@dbhds.virginia.gov::6575bc5f-fcc3-4139-a246-17e6371f972c" providerId="AD" clId="Web-{34A6D68D-6B25-4306-A0C3-64D0623A8E71}" dt="2020-04-17T15:56:20.142" v="0" actId="14100"/>
          <ac:spMkLst>
            <pc:docMk/>
            <pc:sldMk cId="2168402953" sldId="318"/>
            <ac:spMk id="10" creationId="{CD3FFBB4-DC94-41C6-9AA7-30181172F38D}"/>
          </ac:spMkLst>
        </pc:spChg>
        <pc:spChg chg="mod">
          <ac:chgData name="Blevins, Melissa (DBHDS)" userId="S::melissa.blevins@dbhds.virginia.gov::6575bc5f-fcc3-4139-a246-17e6371f972c" providerId="AD" clId="Web-{34A6D68D-6B25-4306-A0C3-64D0623A8E71}" dt="2020-04-17T15:56:46.143" v="13" actId="20577"/>
          <ac:spMkLst>
            <pc:docMk/>
            <pc:sldMk cId="2168402953" sldId="318"/>
            <ac:spMk id="11" creationId="{FAC16377-A273-4218-8D96-CA559DADB25E}"/>
          </ac:spMkLst>
        </pc:spChg>
      </pc:sldChg>
    </pc:docChg>
  </pc:docChgLst>
  <pc:docChgLst>
    <pc:chgData name="Blevins, Melissa (DBHDS)" userId="S::melissa.blevins@dbhds.virginia.gov::6575bc5f-fcc3-4139-a246-17e6371f972c" providerId="AD" clId="Web-{BB5D2343-B9BA-4B25-8815-0C54E74AA437}"/>
    <pc:docChg chg="modSld">
      <pc:chgData name="Blevins, Melissa (DBHDS)" userId="S::melissa.blevins@dbhds.virginia.gov::6575bc5f-fcc3-4139-a246-17e6371f972c" providerId="AD" clId="Web-{BB5D2343-B9BA-4B25-8815-0C54E74AA437}" dt="2020-04-09T20:53:05.200" v="40" actId="14100"/>
      <pc:docMkLst>
        <pc:docMk/>
      </pc:docMkLst>
      <pc:sldChg chg="modSp">
        <pc:chgData name="Blevins, Melissa (DBHDS)" userId="S::melissa.blevins@dbhds.virginia.gov::6575bc5f-fcc3-4139-a246-17e6371f972c" providerId="AD" clId="Web-{BB5D2343-B9BA-4B25-8815-0C54E74AA437}" dt="2020-04-09T20:53:05.200" v="40" actId="14100"/>
        <pc:sldMkLst>
          <pc:docMk/>
          <pc:sldMk cId="2168402953" sldId="318"/>
        </pc:sldMkLst>
        <pc:spChg chg="mod">
          <ac:chgData name="Blevins, Melissa (DBHDS)" userId="S::melissa.blevins@dbhds.virginia.gov::6575bc5f-fcc3-4139-a246-17e6371f972c" providerId="AD" clId="Web-{BB5D2343-B9BA-4B25-8815-0C54E74AA437}" dt="2020-04-09T20:53:05.200" v="40" actId="14100"/>
          <ac:spMkLst>
            <pc:docMk/>
            <pc:sldMk cId="2168402953" sldId="318"/>
            <ac:spMk id="6" creationId="{4C8FC0E5-0C50-4E65-8D96-5D422C20EA2C}"/>
          </ac:spMkLst>
        </pc:spChg>
        <pc:spChg chg="mod">
          <ac:chgData name="Blevins, Melissa (DBHDS)" userId="S::melissa.blevins@dbhds.virginia.gov::6575bc5f-fcc3-4139-a246-17e6371f972c" providerId="AD" clId="Web-{BB5D2343-B9BA-4B25-8815-0C54E74AA437}" dt="2020-04-09T20:52:58.794" v="39" actId="1076"/>
          <ac:spMkLst>
            <pc:docMk/>
            <pc:sldMk cId="2168402953" sldId="318"/>
            <ac:spMk id="9" creationId="{0BB5865B-4933-4B1C-BF65-79E905F402F6}"/>
          </ac:spMkLst>
        </pc:spChg>
      </pc:sldChg>
    </pc:docChg>
  </pc:docChgLst>
  <pc:docChgLst>
    <pc:chgData clId="Web-{C14E05A5-BB18-FA9F-4755-47CEA5273DF9}"/>
    <pc:docChg chg="modSld">
      <pc:chgData name="" userId="" providerId="" clId="Web-{C14E05A5-BB18-FA9F-4755-47CEA5273DF9}" dt="2020-04-07T16:38:33.525" v="85" actId="20577"/>
      <pc:docMkLst>
        <pc:docMk/>
      </pc:docMkLst>
      <pc:sldChg chg="addSp modSp">
        <pc:chgData name="" userId="" providerId="" clId="Web-{C14E05A5-BB18-FA9F-4755-47CEA5273DF9}" dt="2020-04-07T16:37:44.134" v="19" actId="1076"/>
        <pc:sldMkLst>
          <pc:docMk/>
          <pc:sldMk cId="3300284026" sldId="257"/>
        </pc:sldMkLst>
        <pc:spChg chg="mod">
          <ac:chgData name="" userId="" providerId="" clId="Web-{C14E05A5-BB18-FA9F-4755-47CEA5273DF9}" dt="2020-04-07T16:37:32.993" v="14" actId="20577"/>
          <ac:spMkLst>
            <pc:docMk/>
            <pc:sldMk cId="3300284026" sldId="257"/>
            <ac:spMk id="5" creationId="{00000000-0000-0000-0000-000000000000}"/>
          </ac:spMkLst>
        </pc:spChg>
        <pc:picChg chg="add mod">
          <ac:chgData name="" userId="" providerId="" clId="Web-{C14E05A5-BB18-FA9F-4755-47CEA5273DF9}" dt="2020-04-07T16:37:44.134" v="19" actId="1076"/>
          <ac:picMkLst>
            <pc:docMk/>
            <pc:sldMk cId="3300284026" sldId="257"/>
            <ac:picMk id="3" creationId="{7A9C35D4-31CC-4FB5-AE3B-F1AA077C2561}"/>
          </ac:picMkLst>
        </pc:picChg>
      </pc:sldChg>
      <pc:sldChg chg="modSp">
        <pc:chgData name="" userId="" providerId="" clId="Web-{C14E05A5-BB18-FA9F-4755-47CEA5273DF9}" dt="2020-04-07T16:38:33.525" v="84" actId="20577"/>
        <pc:sldMkLst>
          <pc:docMk/>
          <pc:sldMk cId="2544843454" sldId="294"/>
        </pc:sldMkLst>
        <pc:spChg chg="mod">
          <ac:chgData name="" userId="" providerId="" clId="Web-{C14E05A5-BB18-FA9F-4755-47CEA5273DF9}" dt="2020-04-07T16:38:33.525" v="84" actId="20577"/>
          <ac:spMkLst>
            <pc:docMk/>
            <pc:sldMk cId="2544843454" sldId="294"/>
            <ac:spMk id="2" creationId="{662CAA77-97A6-4748-B55C-1A4BFBC70D6E}"/>
          </ac:spMkLst>
        </pc:spChg>
      </pc:sldChg>
    </pc:docChg>
  </pc:docChgLst>
  <pc:docChgLst>
    <pc:chgData name="Blevins, Melissa (DBHDS)" userId="S::melissa.blevins@dbhds.virginia.gov::6575bc5f-fcc3-4139-a246-17e6371f972c" providerId="AD" clId="Web-{0EAA37E8-B6E0-4F09-8715-605DFE22A791}"/>
    <pc:docChg chg="modSld">
      <pc:chgData name="Blevins, Melissa (DBHDS)" userId="S::melissa.blevins@dbhds.virginia.gov::6575bc5f-fcc3-4139-a246-17e6371f972c" providerId="AD" clId="Web-{0EAA37E8-B6E0-4F09-8715-605DFE22A791}" dt="2020-04-16T21:19:03.680" v="18" actId="20577"/>
      <pc:docMkLst>
        <pc:docMk/>
      </pc:docMkLst>
      <pc:sldChg chg="modSp">
        <pc:chgData name="Blevins, Melissa (DBHDS)" userId="S::melissa.blevins@dbhds.virginia.gov::6575bc5f-fcc3-4139-a246-17e6371f972c" providerId="AD" clId="Web-{0EAA37E8-B6E0-4F09-8715-605DFE22A791}" dt="2020-04-16T21:19:03.680" v="18" actId="20577"/>
        <pc:sldMkLst>
          <pc:docMk/>
          <pc:sldMk cId="354015459" sldId="313"/>
        </pc:sldMkLst>
        <pc:graphicFrameChg chg="modGraphic">
          <ac:chgData name="Blevins, Melissa (DBHDS)" userId="S::melissa.blevins@dbhds.virginia.gov::6575bc5f-fcc3-4139-a246-17e6371f972c" providerId="AD" clId="Web-{0EAA37E8-B6E0-4F09-8715-605DFE22A791}" dt="2020-04-16T21:19:03.680" v="18" actId="20577"/>
          <ac:graphicFrameMkLst>
            <pc:docMk/>
            <pc:sldMk cId="354015459" sldId="313"/>
            <ac:graphicFrameMk id="23" creationId="{26A500E8-C0CD-4429-AC92-5B7C683A67EA}"/>
          </ac:graphicFrameMkLst>
        </pc:graphicFrameChg>
      </pc:sldChg>
    </pc:docChg>
  </pc:docChgLst>
  <pc:docChgLst>
    <pc:chgData name="Blevins, Melissa (DBHDS)" userId="S::melissa.blevins@dbhds.virginia.gov::6575bc5f-fcc3-4139-a246-17e6371f972c" providerId="AD" clId="Web-{AE62D383-38B2-4EEB-BFF7-E5E58EBCB1B1}"/>
    <pc:docChg chg="modSld">
      <pc:chgData name="Blevins, Melissa (DBHDS)" userId="S::melissa.blevins@dbhds.virginia.gov::6575bc5f-fcc3-4139-a246-17e6371f972c" providerId="AD" clId="Web-{AE62D383-38B2-4EEB-BFF7-E5E58EBCB1B1}" dt="2020-04-07T17:54:05.391" v="17" actId="20577"/>
      <pc:docMkLst>
        <pc:docMk/>
      </pc:docMkLst>
      <pc:sldChg chg="modSp">
        <pc:chgData name="Blevins, Melissa (DBHDS)" userId="S::melissa.blevins@dbhds.virginia.gov::6575bc5f-fcc3-4139-a246-17e6371f972c" providerId="AD" clId="Web-{AE62D383-38B2-4EEB-BFF7-E5E58EBCB1B1}" dt="2020-04-07T17:51:25.875" v="6" actId="20577"/>
        <pc:sldMkLst>
          <pc:docMk/>
          <pc:sldMk cId="3161181556" sldId="308"/>
        </pc:sldMkLst>
        <pc:spChg chg="mod">
          <ac:chgData name="Blevins, Melissa (DBHDS)" userId="S::melissa.blevins@dbhds.virginia.gov::6575bc5f-fcc3-4139-a246-17e6371f972c" providerId="AD" clId="Web-{AE62D383-38B2-4EEB-BFF7-E5E58EBCB1B1}" dt="2020-04-07T17:51:25.875" v="6" actId="20577"/>
          <ac:spMkLst>
            <pc:docMk/>
            <pc:sldMk cId="3161181556" sldId="308"/>
            <ac:spMk id="8" creationId="{874FD781-CF94-414A-88AC-E7A15D53EAF4}"/>
          </ac:spMkLst>
        </pc:spChg>
      </pc:sldChg>
      <pc:sldChg chg="modSp">
        <pc:chgData name="Blevins, Melissa (DBHDS)" userId="S::melissa.blevins@dbhds.virginia.gov::6575bc5f-fcc3-4139-a246-17e6371f972c" providerId="AD" clId="Web-{AE62D383-38B2-4EEB-BFF7-E5E58EBCB1B1}" dt="2020-04-07T17:54:05.391" v="16" actId="20577"/>
        <pc:sldMkLst>
          <pc:docMk/>
          <pc:sldMk cId="654014891" sldId="309"/>
        </pc:sldMkLst>
        <pc:spChg chg="mod">
          <ac:chgData name="Blevins, Melissa (DBHDS)" userId="S::melissa.blevins@dbhds.virginia.gov::6575bc5f-fcc3-4139-a246-17e6371f972c" providerId="AD" clId="Web-{AE62D383-38B2-4EEB-BFF7-E5E58EBCB1B1}" dt="2020-04-07T17:54:05.391" v="16" actId="20577"/>
          <ac:spMkLst>
            <pc:docMk/>
            <pc:sldMk cId="654014891" sldId="309"/>
            <ac:spMk id="3" creationId="{184C27BB-0FE7-408D-8760-7A6CAD36E163}"/>
          </ac:spMkLst>
        </pc:spChg>
      </pc:sldChg>
    </pc:docChg>
  </pc:docChgLst>
  <pc:docChgLst>
    <pc:chgData name="Blevins, Melissa (DBHDS)" userId="S::melissa.blevins@dbhds.virginia.gov::6575bc5f-fcc3-4139-a246-17e6371f972c" providerId="AD" clId="Web-{E51151BE-EB30-46DF-9C2F-812033069D9B}"/>
    <pc:docChg chg="addSld modSld">
      <pc:chgData name="Blevins, Melissa (DBHDS)" userId="S::melissa.blevins@dbhds.virginia.gov::6575bc5f-fcc3-4139-a246-17e6371f972c" providerId="AD" clId="Web-{E51151BE-EB30-46DF-9C2F-812033069D9B}" dt="2020-04-09T21:27:02.793" v="65"/>
      <pc:docMkLst>
        <pc:docMk/>
      </pc:docMkLst>
      <pc:sldChg chg="addSp delSp modSp">
        <pc:chgData name="Blevins, Melissa (DBHDS)" userId="S::melissa.blevins@dbhds.virginia.gov::6575bc5f-fcc3-4139-a246-17e6371f972c" providerId="AD" clId="Web-{E51151BE-EB30-46DF-9C2F-812033069D9B}" dt="2020-04-09T21:18:52.194" v="50" actId="20577"/>
        <pc:sldMkLst>
          <pc:docMk/>
          <pc:sldMk cId="1199008305" sldId="302"/>
        </pc:sldMkLst>
        <pc:spChg chg="mod">
          <ac:chgData name="Blevins, Melissa (DBHDS)" userId="S::melissa.blevins@dbhds.virginia.gov::6575bc5f-fcc3-4139-a246-17e6371f972c" providerId="AD" clId="Web-{E51151BE-EB30-46DF-9C2F-812033069D9B}" dt="2020-04-09T21:16:36.616" v="4"/>
          <ac:spMkLst>
            <pc:docMk/>
            <pc:sldMk cId="1199008305" sldId="302"/>
            <ac:spMk id="2" creationId="{00000000-0000-0000-0000-000000000000}"/>
          </ac:spMkLst>
        </pc:spChg>
        <pc:spChg chg="mod">
          <ac:chgData name="Blevins, Melissa (DBHDS)" userId="S::melissa.blevins@dbhds.virginia.gov::6575bc5f-fcc3-4139-a246-17e6371f972c" providerId="AD" clId="Web-{E51151BE-EB30-46DF-9C2F-812033069D9B}" dt="2020-04-09T21:16:36.616" v="4"/>
          <ac:spMkLst>
            <pc:docMk/>
            <pc:sldMk cId="1199008305" sldId="302"/>
            <ac:spMk id="4" creationId="{00000000-0000-0000-0000-000000000000}"/>
          </ac:spMkLst>
        </pc:spChg>
        <pc:spChg chg="add">
          <ac:chgData name="Blevins, Melissa (DBHDS)" userId="S::melissa.blevins@dbhds.virginia.gov::6575bc5f-fcc3-4139-a246-17e6371f972c" providerId="AD" clId="Web-{E51151BE-EB30-46DF-9C2F-812033069D9B}" dt="2020-04-09T21:16:36.616" v="4"/>
          <ac:spMkLst>
            <pc:docMk/>
            <pc:sldMk cId="1199008305" sldId="302"/>
            <ac:spMk id="8" creationId="{4038CB10-1F5C-4D54-9DF7-12586DE5B007}"/>
          </ac:spMkLst>
        </pc:spChg>
        <pc:spChg chg="add">
          <ac:chgData name="Blevins, Melissa (DBHDS)" userId="S::melissa.blevins@dbhds.virginia.gov::6575bc5f-fcc3-4139-a246-17e6371f972c" providerId="AD" clId="Web-{E51151BE-EB30-46DF-9C2F-812033069D9B}" dt="2020-04-09T21:16:36.616" v="4"/>
          <ac:spMkLst>
            <pc:docMk/>
            <pc:sldMk cId="1199008305" sldId="302"/>
            <ac:spMk id="9" creationId="{73ED6512-6858-4552-B699-9A97FE9A4EA2}"/>
          </ac:spMkLst>
        </pc:spChg>
        <pc:spChg chg="add del">
          <ac:chgData name="Blevins, Melissa (DBHDS)" userId="S::melissa.blevins@dbhds.virginia.gov::6575bc5f-fcc3-4139-a246-17e6371f972c" providerId="AD" clId="Web-{E51151BE-EB30-46DF-9C2F-812033069D9B}" dt="2020-04-09T21:14:25.115" v="2"/>
          <ac:spMkLst>
            <pc:docMk/>
            <pc:sldMk cId="1199008305" sldId="302"/>
            <ac:spMk id="11" creationId="{42285737-90EE-47DC-AC80-8AE156B11969}"/>
          </ac:spMkLst>
        </pc:spChg>
        <pc:grpChg chg="add del">
          <ac:chgData name="Blevins, Melissa (DBHDS)" userId="S::melissa.blevins@dbhds.virginia.gov::6575bc5f-fcc3-4139-a246-17e6371f972c" providerId="AD" clId="Web-{E51151BE-EB30-46DF-9C2F-812033069D9B}" dt="2020-04-09T21:14:25.115" v="2"/>
          <ac:grpSpMkLst>
            <pc:docMk/>
            <pc:sldMk cId="1199008305" sldId="302"/>
            <ac:grpSpMk id="13" creationId="{B57BDC17-F1B3-455F-BBF1-680AA1F25C06}"/>
          </ac:grpSpMkLst>
        </pc:grpChg>
        <pc:graphicFrameChg chg="mod modGraphic">
          <ac:chgData name="Blevins, Melissa (DBHDS)" userId="S::melissa.blevins@dbhds.virginia.gov::6575bc5f-fcc3-4139-a246-17e6371f972c" providerId="AD" clId="Web-{E51151BE-EB30-46DF-9C2F-812033069D9B}" dt="2020-04-09T21:18:52.194" v="50" actId="20577"/>
          <ac:graphicFrameMkLst>
            <pc:docMk/>
            <pc:sldMk cId="1199008305" sldId="302"/>
            <ac:graphicFrameMk id="6" creationId="{D872D73F-3B7B-4754-B34D-AD6D697CB6D3}"/>
          </ac:graphicFrameMkLst>
        </pc:graphicFrameChg>
      </pc:sldChg>
      <pc:sldChg chg="addSp delSp modSp mod setBg setClrOvrMap">
        <pc:chgData name="Blevins, Melissa (DBHDS)" userId="S::melissa.blevins@dbhds.virginia.gov::6575bc5f-fcc3-4139-a246-17e6371f972c" providerId="AD" clId="Web-{E51151BE-EB30-46DF-9C2F-812033069D9B}" dt="2020-04-09T21:19:12.460" v="51"/>
        <pc:sldMkLst>
          <pc:docMk/>
          <pc:sldMk cId="3791578509" sldId="305"/>
        </pc:sldMkLst>
        <pc:spChg chg="mod">
          <ac:chgData name="Blevins, Melissa (DBHDS)" userId="S::melissa.blevins@dbhds.virginia.gov::6575bc5f-fcc3-4139-a246-17e6371f972c" providerId="AD" clId="Web-{E51151BE-EB30-46DF-9C2F-812033069D9B}" dt="2020-04-09T21:19:12.460" v="51"/>
          <ac:spMkLst>
            <pc:docMk/>
            <pc:sldMk cId="3791578509" sldId="305"/>
            <ac:spMk id="2" creationId="{00000000-0000-0000-0000-000000000000}"/>
          </ac:spMkLst>
        </pc:spChg>
        <pc:spChg chg="mod">
          <ac:chgData name="Blevins, Melissa (DBHDS)" userId="S::melissa.blevins@dbhds.virginia.gov::6575bc5f-fcc3-4139-a246-17e6371f972c" providerId="AD" clId="Web-{E51151BE-EB30-46DF-9C2F-812033069D9B}" dt="2020-04-09T21:19:12.460" v="51"/>
          <ac:spMkLst>
            <pc:docMk/>
            <pc:sldMk cId="3791578509" sldId="305"/>
            <ac:spMk id="4" creationId="{00000000-0000-0000-0000-000000000000}"/>
          </ac:spMkLst>
        </pc:spChg>
        <pc:spChg chg="mod ord">
          <ac:chgData name="Blevins, Melissa (DBHDS)" userId="S::melissa.blevins@dbhds.virginia.gov::6575bc5f-fcc3-4139-a246-17e6371f972c" providerId="AD" clId="Web-{E51151BE-EB30-46DF-9C2F-812033069D9B}" dt="2020-04-09T21:19:12.460" v="51"/>
          <ac:spMkLst>
            <pc:docMk/>
            <pc:sldMk cId="3791578509" sldId="305"/>
            <ac:spMk id="7" creationId="{D10E8CDE-DDEF-48E8-8CAC-4AB044E0DC7D}"/>
          </ac:spMkLst>
        </pc:spChg>
        <pc:spChg chg="del">
          <ac:chgData name="Blevins, Melissa (DBHDS)" userId="S::melissa.blevins@dbhds.virginia.gov::6575bc5f-fcc3-4139-a246-17e6371f972c" providerId="AD" clId="Web-{E51151BE-EB30-46DF-9C2F-812033069D9B}" dt="2020-04-09T21:19:12.460" v="51"/>
          <ac:spMkLst>
            <pc:docMk/>
            <pc:sldMk cId="3791578509" sldId="305"/>
            <ac:spMk id="9" creationId="{4F74D28C-3268-4E35-8EE1-D92CB4A85A7D}"/>
          </ac:spMkLst>
        </pc:spChg>
        <pc:spChg chg="del">
          <ac:chgData name="Blevins, Melissa (DBHDS)" userId="S::melissa.blevins@dbhds.virginia.gov::6575bc5f-fcc3-4139-a246-17e6371f972c" providerId="AD" clId="Web-{E51151BE-EB30-46DF-9C2F-812033069D9B}" dt="2020-04-09T21:19:12.460" v="51"/>
          <ac:spMkLst>
            <pc:docMk/>
            <pc:sldMk cId="3791578509" sldId="305"/>
            <ac:spMk id="10" creationId="{58D44E42-C462-4105-BC86-FE75B4E3C4AF}"/>
          </ac:spMkLst>
        </pc:spChg>
        <pc:spChg chg="add">
          <ac:chgData name="Blevins, Melissa (DBHDS)" userId="S::melissa.blevins@dbhds.virginia.gov::6575bc5f-fcc3-4139-a246-17e6371f972c" providerId="AD" clId="Web-{E51151BE-EB30-46DF-9C2F-812033069D9B}" dt="2020-04-09T21:19:12.460" v="51"/>
          <ac:spMkLst>
            <pc:docMk/>
            <pc:sldMk cId="3791578509" sldId="305"/>
            <ac:spMk id="15" creationId="{6A84B152-3496-4C52-AF08-97AFFC09DD2C}"/>
          </ac:spMkLst>
        </pc:spChg>
        <pc:spChg chg="add">
          <ac:chgData name="Blevins, Melissa (DBHDS)" userId="S::melissa.blevins@dbhds.virginia.gov::6575bc5f-fcc3-4139-a246-17e6371f972c" providerId="AD" clId="Web-{E51151BE-EB30-46DF-9C2F-812033069D9B}" dt="2020-04-09T21:19:12.460" v="51"/>
          <ac:spMkLst>
            <pc:docMk/>
            <pc:sldMk cId="3791578509" sldId="305"/>
            <ac:spMk id="17" creationId="{6B2ADB95-0FA3-4BD7-A8AC-89D014A83E5B}"/>
          </ac:spMkLst>
        </pc:spChg>
        <pc:spChg chg="add">
          <ac:chgData name="Blevins, Melissa (DBHDS)" userId="S::melissa.blevins@dbhds.virginia.gov::6575bc5f-fcc3-4139-a246-17e6371f972c" providerId="AD" clId="Web-{E51151BE-EB30-46DF-9C2F-812033069D9B}" dt="2020-04-09T21:19:12.460" v="51"/>
          <ac:spMkLst>
            <pc:docMk/>
            <pc:sldMk cId="3791578509" sldId="305"/>
            <ac:spMk id="19" creationId="{C924DBCE-E731-4B22-8181-A39C1D86276C}"/>
          </ac:spMkLst>
        </pc:spChg>
        <pc:spChg chg="add">
          <ac:chgData name="Blevins, Melissa (DBHDS)" userId="S::melissa.blevins@dbhds.virginia.gov::6575bc5f-fcc3-4139-a246-17e6371f972c" providerId="AD" clId="Web-{E51151BE-EB30-46DF-9C2F-812033069D9B}" dt="2020-04-09T21:19:12.460" v="51"/>
          <ac:spMkLst>
            <pc:docMk/>
            <pc:sldMk cId="3791578509" sldId="305"/>
            <ac:spMk id="21" creationId="{4CBF9756-6AC8-4C65-84DF-56FBFFA1D873}"/>
          </ac:spMkLst>
        </pc:spChg>
        <pc:spChg chg="add">
          <ac:chgData name="Blevins, Melissa (DBHDS)" userId="S::melissa.blevins@dbhds.virginia.gov::6575bc5f-fcc3-4139-a246-17e6371f972c" providerId="AD" clId="Web-{E51151BE-EB30-46DF-9C2F-812033069D9B}" dt="2020-04-09T21:19:12.460" v="51"/>
          <ac:spMkLst>
            <pc:docMk/>
            <pc:sldMk cId="3791578509" sldId="305"/>
            <ac:spMk id="23" creationId="{2D385988-EAAF-4C27-AF8A-2BFBECAF3D4F}"/>
          </ac:spMkLst>
        </pc:spChg>
        <pc:spChg chg="add">
          <ac:chgData name="Blevins, Melissa (DBHDS)" userId="S::melissa.blevins@dbhds.virginia.gov::6575bc5f-fcc3-4139-a246-17e6371f972c" providerId="AD" clId="Web-{E51151BE-EB30-46DF-9C2F-812033069D9B}" dt="2020-04-09T21:19:12.460" v="51"/>
          <ac:spMkLst>
            <pc:docMk/>
            <pc:sldMk cId="3791578509" sldId="305"/>
            <ac:spMk id="27" creationId="{B621D332-7329-4994-8836-C429A51B7549}"/>
          </ac:spMkLst>
        </pc:spChg>
        <pc:spChg chg="add">
          <ac:chgData name="Blevins, Melissa (DBHDS)" userId="S::melissa.blevins@dbhds.virginia.gov::6575bc5f-fcc3-4139-a246-17e6371f972c" providerId="AD" clId="Web-{E51151BE-EB30-46DF-9C2F-812033069D9B}" dt="2020-04-09T21:19:12.460" v="51"/>
          <ac:spMkLst>
            <pc:docMk/>
            <pc:sldMk cId="3791578509" sldId="305"/>
            <ac:spMk id="29" creationId="{2D20F754-35A9-4508-BE3C-C59996D1437B}"/>
          </ac:spMkLst>
        </pc:spChg>
        <pc:picChg chg="mod">
          <ac:chgData name="Blevins, Melissa (DBHDS)" userId="S::melissa.blevins@dbhds.virginia.gov::6575bc5f-fcc3-4139-a246-17e6371f972c" providerId="AD" clId="Web-{E51151BE-EB30-46DF-9C2F-812033069D9B}" dt="2020-04-09T21:19:12.460" v="51"/>
          <ac:picMkLst>
            <pc:docMk/>
            <pc:sldMk cId="3791578509" sldId="305"/>
            <ac:picMk id="5" creationId="{1F789EC3-9D2A-41C4-AE7F-EFAF1AE9CB70}"/>
          </ac:picMkLst>
        </pc:picChg>
        <pc:cxnChg chg="add">
          <ac:chgData name="Blevins, Melissa (DBHDS)" userId="S::melissa.blevins@dbhds.virginia.gov::6575bc5f-fcc3-4139-a246-17e6371f972c" providerId="AD" clId="Web-{E51151BE-EB30-46DF-9C2F-812033069D9B}" dt="2020-04-09T21:19:12.460" v="51"/>
          <ac:cxnSpMkLst>
            <pc:docMk/>
            <pc:sldMk cId="3791578509" sldId="305"/>
            <ac:cxnSpMk id="25" creationId="{43621FD4-D14D-45D5-9A57-9A2DE5EA59C0}"/>
          </ac:cxnSpMkLst>
        </pc:cxnChg>
      </pc:sldChg>
      <pc:sldChg chg="addSp modSp new">
        <pc:chgData name="Blevins, Melissa (DBHDS)" userId="S::melissa.blevins@dbhds.virginia.gov::6575bc5f-fcc3-4139-a246-17e6371f972c" providerId="AD" clId="Web-{E51151BE-EB30-46DF-9C2F-812033069D9B}" dt="2020-04-09T21:27:02.793" v="65"/>
        <pc:sldMkLst>
          <pc:docMk/>
          <pc:sldMk cId="651071793" sldId="319"/>
        </pc:sldMkLst>
        <pc:spChg chg="add mod">
          <ac:chgData name="Blevins, Melissa (DBHDS)" userId="S::melissa.blevins@dbhds.virginia.gov::6575bc5f-fcc3-4139-a246-17e6371f972c" providerId="AD" clId="Web-{E51151BE-EB30-46DF-9C2F-812033069D9B}" dt="2020-04-09T21:21:29.898" v="60"/>
          <ac:spMkLst>
            <pc:docMk/>
            <pc:sldMk cId="651071793" sldId="319"/>
            <ac:spMk id="3" creationId="{164AA764-C604-4492-8EB6-55265A6033A1}"/>
          </ac:spMkLst>
        </pc:spChg>
        <pc:picChg chg="add mod">
          <ac:chgData name="Blevins, Melissa (DBHDS)" userId="S::melissa.blevins@dbhds.virginia.gov::6575bc5f-fcc3-4139-a246-17e6371f972c" providerId="AD" clId="Web-{E51151BE-EB30-46DF-9C2F-812033069D9B}" dt="2020-04-09T21:25:08.074" v="62" actId="1076"/>
          <ac:picMkLst>
            <pc:docMk/>
            <pc:sldMk cId="651071793" sldId="319"/>
            <ac:picMk id="4" creationId="{AA0A9146-40B1-45A8-9CE0-389B12789EE7}"/>
          </ac:picMkLst>
        </pc:picChg>
        <pc:picChg chg="add mod">
          <ac:chgData name="Blevins, Melissa (DBHDS)" userId="S::melissa.blevins@dbhds.virginia.gov::6575bc5f-fcc3-4139-a246-17e6371f972c" providerId="AD" clId="Web-{E51151BE-EB30-46DF-9C2F-812033069D9B}" dt="2020-04-09T21:26:13.043" v="64" actId="1076"/>
          <ac:picMkLst>
            <pc:docMk/>
            <pc:sldMk cId="651071793" sldId="319"/>
            <ac:picMk id="6" creationId="{38C54D46-ABFF-4D0F-ABFE-48267A05D45B}"/>
          </ac:picMkLst>
        </pc:picChg>
        <pc:picChg chg="add mod">
          <ac:chgData name="Blevins, Melissa (DBHDS)" userId="S::melissa.blevins@dbhds.virginia.gov::6575bc5f-fcc3-4139-a246-17e6371f972c" providerId="AD" clId="Web-{E51151BE-EB30-46DF-9C2F-812033069D9B}" dt="2020-04-09T21:27:02.793" v="65"/>
          <ac:picMkLst>
            <pc:docMk/>
            <pc:sldMk cId="651071793" sldId="319"/>
            <ac:picMk id="8" creationId="{7A53D7DE-AC29-481B-B8E7-4DAAA24948B3}"/>
          </ac:picMkLst>
        </pc:picChg>
      </pc:sldChg>
    </pc:docChg>
  </pc:docChgLst>
  <pc:docChgLst>
    <pc:chgData clId="Web-{64F4740E-0631-8380-A50C-B955D09D8BEC}"/>
    <pc:docChg chg="addSld delSld">
      <pc:chgData name="" userId="" providerId="" clId="Web-{64F4740E-0631-8380-A50C-B955D09D8BEC}" dt="2020-04-10T18:18:11.108" v="1"/>
      <pc:docMkLst>
        <pc:docMk/>
      </pc:docMkLst>
      <pc:sldChg chg="add del replId">
        <pc:chgData name="" userId="" providerId="" clId="Web-{64F4740E-0631-8380-A50C-B955D09D8BEC}" dt="2020-04-10T18:18:11.108" v="1"/>
        <pc:sldMkLst>
          <pc:docMk/>
          <pc:sldMk cId="647328805" sldId="322"/>
        </pc:sldMkLst>
      </pc:sldChg>
    </pc:docChg>
  </pc:docChgLst>
  <pc:docChgLst>
    <pc:chgData clId="Web-{32C6879E-0417-306A-8BAF-17F3A858B7E0}"/>
    <pc:docChg chg="modSld">
      <pc:chgData name="" userId="" providerId="" clId="Web-{32C6879E-0417-306A-8BAF-17F3A858B7E0}" dt="2020-10-01T21:43:49.869" v="665" actId="20577"/>
      <pc:docMkLst>
        <pc:docMk/>
      </pc:docMkLst>
      <pc:sldChg chg="modSp">
        <pc:chgData name="" userId="" providerId="" clId="Web-{32C6879E-0417-306A-8BAF-17F3A858B7E0}" dt="2020-10-01T21:36:40.774" v="659" actId="20577"/>
        <pc:sldMkLst>
          <pc:docMk/>
          <pc:sldMk cId="4245526975" sldId="296"/>
        </pc:sldMkLst>
        <pc:spChg chg="mod">
          <ac:chgData name="" userId="" providerId="" clId="Web-{32C6879E-0417-306A-8BAF-17F3A858B7E0}" dt="2020-10-01T21:36:40.774" v="659" actId="20577"/>
          <ac:spMkLst>
            <pc:docMk/>
            <pc:sldMk cId="4245526975" sldId="296"/>
            <ac:spMk id="3" creationId="{00000000-0000-0000-0000-000000000000}"/>
          </ac:spMkLst>
        </pc:spChg>
      </pc:sldChg>
      <pc:sldChg chg="modSp">
        <pc:chgData name="" userId="" providerId="" clId="Web-{32C6879E-0417-306A-8BAF-17F3A858B7E0}" dt="2020-10-01T20:03:12.731" v="75" actId="20577"/>
        <pc:sldMkLst>
          <pc:docMk/>
          <pc:sldMk cId="654014891" sldId="309"/>
        </pc:sldMkLst>
        <pc:spChg chg="mod">
          <ac:chgData name="" userId="" providerId="" clId="Web-{32C6879E-0417-306A-8BAF-17F3A858B7E0}" dt="2020-10-01T20:03:12.731" v="75" actId="20577"/>
          <ac:spMkLst>
            <pc:docMk/>
            <pc:sldMk cId="654014891" sldId="309"/>
            <ac:spMk id="5" creationId="{764AF787-86FE-45CD-85B5-7ED963574432}"/>
          </ac:spMkLst>
        </pc:spChg>
      </pc:sldChg>
      <pc:sldChg chg="modSp">
        <pc:chgData name="" userId="" providerId="" clId="Web-{32C6879E-0417-306A-8BAF-17F3A858B7E0}" dt="2020-10-01T21:43:49.869" v="664" actId="20577"/>
        <pc:sldMkLst>
          <pc:docMk/>
          <pc:sldMk cId="3675808571" sldId="310"/>
        </pc:sldMkLst>
        <pc:spChg chg="mod">
          <ac:chgData name="" userId="" providerId="" clId="Web-{32C6879E-0417-306A-8BAF-17F3A858B7E0}" dt="2020-10-01T21:43:49.869" v="664" actId="20577"/>
          <ac:spMkLst>
            <pc:docMk/>
            <pc:sldMk cId="3675808571" sldId="310"/>
            <ac:spMk id="6" creationId="{C4D6631E-95C8-4A4C-9413-6728B4F87AE1}"/>
          </ac:spMkLst>
        </pc:spChg>
      </pc:sldChg>
      <pc:sldChg chg="modSp">
        <pc:chgData name="" userId="" providerId="" clId="Web-{32C6879E-0417-306A-8BAF-17F3A858B7E0}" dt="2020-10-01T20:04:44.810" v="96" actId="20577"/>
        <pc:sldMkLst>
          <pc:docMk/>
          <pc:sldMk cId="2168402953" sldId="318"/>
        </pc:sldMkLst>
        <pc:spChg chg="mod">
          <ac:chgData name="" userId="" providerId="" clId="Web-{32C6879E-0417-306A-8BAF-17F3A858B7E0}" dt="2020-10-01T20:04:44.810" v="96" actId="20577"/>
          <ac:spMkLst>
            <pc:docMk/>
            <pc:sldMk cId="2168402953" sldId="318"/>
            <ac:spMk id="7" creationId="{705DFE9F-B378-4495-A6CF-FF3F50EF5C2A}"/>
          </ac:spMkLst>
        </pc:spChg>
      </pc:sldChg>
      <pc:sldChg chg="modSp">
        <pc:chgData name="" userId="" providerId="" clId="Web-{32C6879E-0417-306A-8BAF-17F3A858B7E0}" dt="2020-10-01T20:46:59.831" v="641" actId="20577"/>
        <pc:sldMkLst>
          <pc:docMk/>
          <pc:sldMk cId="842497958" sldId="325"/>
        </pc:sldMkLst>
        <pc:spChg chg="mod">
          <ac:chgData name="" userId="" providerId="" clId="Web-{32C6879E-0417-306A-8BAF-17F3A858B7E0}" dt="2020-10-01T20:46:59.831" v="641" actId="20577"/>
          <ac:spMkLst>
            <pc:docMk/>
            <pc:sldMk cId="842497958" sldId="325"/>
            <ac:spMk id="3" creationId="{00000000-0000-0000-0000-000000000000}"/>
          </ac:spMkLst>
        </pc:spChg>
      </pc:sldChg>
      <pc:sldChg chg="modSp">
        <pc:chgData name="" userId="" providerId="" clId="Web-{32C6879E-0417-306A-8BAF-17F3A858B7E0}" dt="2020-10-01T20:06:14.499" v="226" actId="20577"/>
        <pc:sldMkLst>
          <pc:docMk/>
          <pc:sldMk cId="1926500702" sldId="328"/>
        </pc:sldMkLst>
        <pc:spChg chg="mod">
          <ac:chgData name="" userId="" providerId="" clId="Web-{32C6879E-0417-306A-8BAF-17F3A858B7E0}" dt="2020-10-01T20:06:14.499" v="226" actId="20577"/>
          <ac:spMkLst>
            <pc:docMk/>
            <pc:sldMk cId="1926500702" sldId="328"/>
            <ac:spMk id="3" creationId="{00000000-0000-0000-0000-000000000000}"/>
          </ac:spMkLst>
        </pc:spChg>
      </pc:sldChg>
      <pc:sldChg chg="modSp">
        <pc:chgData name="" userId="" providerId="" clId="Web-{32C6879E-0417-306A-8BAF-17F3A858B7E0}" dt="2020-10-01T19:59:52.635" v="69" actId="20577"/>
        <pc:sldMkLst>
          <pc:docMk/>
          <pc:sldMk cId="2547278259" sldId="335"/>
        </pc:sldMkLst>
        <pc:spChg chg="mod">
          <ac:chgData name="" userId="" providerId="" clId="Web-{32C6879E-0417-306A-8BAF-17F3A858B7E0}" dt="2020-10-01T19:59:52.635" v="69" actId="20577"/>
          <ac:spMkLst>
            <pc:docMk/>
            <pc:sldMk cId="2547278259" sldId="335"/>
            <ac:spMk id="7" creationId="{00000000-0000-0000-0000-000000000000}"/>
          </ac:spMkLst>
        </pc:spChg>
      </pc:sldChg>
    </pc:docChg>
  </pc:docChgLst>
  <pc:docChgLst>
    <pc:chgData name="Blevins, Melissa (DBHDS)" userId="S::melissa.blevins@dbhds.virginia.gov::6575bc5f-fcc3-4139-a246-17e6371f972c" providerId="AD" clId="Web-{82CED295-A515-4EF9-A0F9-C0257719AB60}"/>
    <pc:docChg chg="modSld">
      <pc:chgData name="Blevins, Melissa (DBHDS)" userId="S::melissa.blevins@dbhds.virginia.gov::6575bc5f-fcc3-4139-a246-17e6371f972c" providerId="AD" clId="Web-{82CED295-A515-4EF9-A0F9-C0257719AB60}" dt="2020-04-13T18:06:58.120" v="25" actId="20577"/>
      <pc:docMkLst>
        <pc:docMk/>
      </pc:docMkLst>
      <pc:sldChg chg="modSp">
        <pc:chgData name="Blevins, Melissa (DBHDS)" userId="S::melissa.blevins@dbhds.virginia.gov::6575bc5f-fcc3-4139-a246-17e6371f972c" providerId="AD" clId="Web-{82CED295-A515-4EF9-A0F9-C0257719AB60}" dt="2020-04-13T18:06:56.026" v="24" actId="20577"/>
        <pc:sldMkLst>
          <pc:docMk/>
          <pc:sldMk cId="646078010" sldId="295"/>
        </pc:sldMkLst>
        <pc:spChg chg="mod">
          <ac:chgData name="Blevins, Melissa (DBHDS)" userId="S::melissa.blevins@dbhds.virginia.gov::6575bc5f-fcc3-4139-a246-17e6371f972c" providerId="AD" clId="Web-{82CED295-A515-4EF9-A0F9-C0257719AB60}" dt="2020-04-13T18:06:56.026" v="24" actId="20577"/>
          <ac:spMkLst>
            <pc:docMk/>
            <pc:sldMk cId="646078010" sldId="295"/>
            <ac:spMk id="3" creationId="{00000000-0000-0000-0000-000000000000}"/>
          </ac:spMkLst>
        </pc:spChg>
      </pc:sldChg>
      <pc:sldChg chg="modSp">
        <pc:chgData name="Blevins, Melissa (DBHDS)" userId="S::melissa.blevins@dbhds.virginia.gov::6575bc5f-fcc3-4139-a246-17e6371f972c" providerId="AD" clId="Web-{82CED295-A515-4EF9-A0F9-C0257719AB60}" dt="2020-04-13T18:06:35.354" v="22" actId="20577"/>
        <pc:sldMkLst>
          <pc:docMk/>
          <pc:sldMk cId="354015459" sldId="313"/>
        </pc:sldMkLst>
        <pc:graphicFrameChg chg="modGraphic">
          <ac:chgData name="Blevins, Melissa (DBHDS)" userId="S::melissa.blevins@dbhds.virginia.gov::6575bc5f-fcc3-4139-a246-17e6371f972c" providerId="AD" clId="Web-{82CED295-A515-4EF9-A0F9-C0257719AB60}" dt="2020-04-13T18:06:35.354" v="22" actId="20577"/>
          <ac:graphicFrameMkLst>
            <pc:docMk/>
            <pc:sldMk cId="354015459" sldId="313"/>
            <ac:graphicFrameMk id="23" creationId="{26A500E8-C0CD-4429-AC92-5B7C683A67EA}"/>
          </ac:graphicFrameMkLst>
        </pc:graphicFrameChg>
      </pc:sldChg>
    </pc:docChg>
  </pc:docChgLst>
  <pc:docChgLst>
    <pc:chgData name="Blevins, Melissa (DBHDS)" userId="S::melissa.blevins@dbhds.virginia.gov::6575bc5f-fcc3-4139-a246-17e6371f972c" providerId="AD" clId="Web-{A115AAD7-7781-4CFA-A55D-1C029A790F8B}"/>
    <pc:docChg chg="modSld">
      <pc:chgData name="Blevins, Melissa (DBHDS)" userId="S::melissa.blevins@dbhds.virginia.gov::6575bc5f-fcc3-4139-a246-17e6371f972c" providerId="AD" clId="Web-{A115AAD7-7781-4CFA-A55D-1C029A790F8B}" dt="2020-04-13T18:04:43.166" v="52"/>
      <pc:docMkLst>
        <pc:docMk/>
      </pc:docMkLst>
      <pc:sldChg chg="modSp">
        <pc:chgData name="Blevins, Melissa (DBHDS)" userId="S::melissa.blevins@dbhds.virginia.gov::6575bc5f-fcc3-4139-a246-17e6371f972c" providerId="AD" clId="Web-{A115AAD7-7781-4CFA-A55D-1C029A790F8B}" dt="2020-04-13T18:04:28.822" v="50" actId="20577"/>
        <pc:sldMkLst>
          <pc:docMk/>
          <pc:sldMk cId="3675808571" sldId="310"/>
        </pc:sldMkLst>
        <pc:spChg chg="mod">
          <ac:chgData name="Blevins, Melissa (DBHDS)" userId="S::melissa.blevins@dbhds.virginia.gov::6575bc5f-fcc3-4139-a246-17e6371f972c" providerId="AD" clId="Web-{A115AAD7-7781-4CFA-A55D-1C029A790F8B}" dt="2020-04-13T18:04:28.822" v="50" actId="20577"/>
          <ac:spMkLst>
            <pc:docMk/>
            <pc:sldMk cId="3675808571" sldId="310"/>
            <ac:spMk id="6" creationId="{C4D6631E-95C8-4A4C-9413-6728B4F87AE1}"/>
          </ac:spMkLst>
        </pc:spChg>
      </pc:sldChg>
      <pc:sldChg chg="addSp delSp modSp">
        <pc:chgData name="Blevins, Melissa (DBHDS)" userId="S::melissa.blevins@dbhds.virginia.gov::6575bc5f-fcc3-4139-a246-17e6371f972c" providerId="AD" clId="Web-{A115AAD7-7781-4CFA-A55D-1C029A790F8B}" dt="2020-04-13T18:04:43.166" v="52"/>
        <pc:sldMkLst>
          <pc:docMk/>
          <pc:sldMk cId="354015459" sldId="313"/>
        </pc:sldMkLst>
        <pc:spChg chg="mod">
          <ac:chgData name="Blevins, Melissa (DBHDS)" userId="S::melissa.blevins@dbhds.virginia.gov::6575bc5f-fcc3-4139-a246-17e6371f972c" providerId="AD" clId="Web-{A115AAD7-7781-4CFA-A55D-1C029A790F8B}" dt="2020-04-13T18:04:43.166" v="52"/>
          <ac:spMkLst>
            <pc:docMk/>
            <pc:sldMk cId="354015459" sldId="313"/>
            <ac:spMk id="4" creationId="{CF094D77-7278-4D97-9651-EF571BB49847}"/>
          </ac:spMkLst>
        </pc:spChg>
        <pc:spChg chg="mod">
          <ac:chgData name="Blevins, Melissa (DBHDS)" userId="S::melissa.blevins@dbhds.virginia.gov::6575bc5f-fcc3-4139-a246-17e6371f972c" providerId="AD" clId="Web-{A115AAD7-7781-4CFA-A55D-1C029A790F8B}" dt="2020-04-13T18:04:43.166" v="52"/>
          <ac:spMkLst>
            <pc:docMk/>
            <pc:sldMk cId="354015459" sldId="313"/>
            <ac:spMk id="14" creationId="{1E5A9BC8-A965-4F68-806A-8DC3F4969B6E}"/>
          </ac:spMkLst>
        </pc:spChg>
        <pc:spChg chg="del">
          <ac:chgData name="Blevins, Melissa (DBHDS)" userId="S::melissa.blevins@dbhds.virginia.gov::6575bc5f-fcc3-4139-a246-17e6371f972c" providerId="AD" clId="Web-{A115AAD7-7781-4CFA-A55D-1C029A790F8B}" dt="2020-04-13T18:04:43.166" v="52"/>
          <ac:spMkLst>
            <pc:docMk/>
            <pc:sldMk cId="354015459" sldId="313"/>
            <ac:spMk id="28" creationId="{44AD29B6-BF3B-4407-9E75-52DF8E3B29F1}"/>
          </ac:spMkLst>
        </pc:spChg>
        <pc:spChg chg="del">
          <ac:chgData name="Blevins, Melissa (DBHDS)" userId="S::melissa.blevins@dbhds.virginia.gov::6575bc5f-fcc3-4139-a246-17e6371f972c" providerId="AD" clId="Web-{A115AAD7-7781-4CFA-A55D-1C029A790F8B}" dt="2020-04-13T18:04:43.166" v="52"/>
          <ac:spMkLst>
            <pc:docMk/>
            <pc:sldMk cId="354015459" sldId="313"/>
            <ac:spMk id="30" creationId="{55F8BA08-3E38-4B70-B93A-74F08E092206}"/>
          </ac:spMkLst>
        </pc:spChg>
        <pc:spChg chg="del">
          <ac:chgData name="Blevins, Melissa (DBHDS)" userId="S::melissa.blevins@dbhds.virginia.gov::6575bc5f-fcc3-4139-a246-17e6371f972c" providerId="AD" clId="Web-{A115AAD7-7781-4CFA-A55D-1C029A790F8B}" dt="2020-04-13T18:04:43.166" v="52"/>
          <ac:spMkLst>
            <pc:docMk/>
            <pc:sldMk cId="354015459" sldId="313"/>
            <ac:spMk id="32" creationId="{357F1B33-79AB-4A71-8CEC-4546D709B8C8}"/>
          </ac:spMkLst>
        </pc:spChg>
        <pc:spChg chg="add">
          <ac:chgData name="Blevins, Melissa (DBHDS)" userId="S::melissa.blevins@dbhds.virginia.gov::6575bc5f-fcc3-4139-a246-17e6371f972c" providerId="AD" clId="Web-{A115AAD7-7781-4CFA-A55D-1C029A790F8B}" dt="2020-04-13T18:04:43.166" v="52"/>
          <ac:spMkLst>
            <pc:docMk/>
            <pc:sldMk cId="354015459" sldId="313"/>
            <ac:spMk id="37" creationId="{3A5B4632-C963-4296-86F0-79AA9EA5AE98}"/>
          </ac:spMkLst>
        </pc:spChg>
        <pc:graphicFrameChg chg="mod modGraphic">
          <ac:chgData name="Blevins, Melissa (DBHDS)" userId="S::melissa.blevins@dbhds.virginia.gov::6575bc5f-fcc3-4139-a246-17e6371f972c" providerId="AD" clId="Web-{A115AAD7-7781-4CFA-A55D-1C029A790F8B}" dt="2020-04-13T18:04:43.166" v="52"/>
          <ac:graphicFrameMkLst>
            <pc:docMk/>
            <pc:sldMk cId="354015459" sldId="313"/>
            <ac:graphicFrameMk id="23" creationId="{26A500E8-C0CD-4429-AC92-5B7C683A67EA}"/>
          </ac:graphicFrameMkLst>
        </pc:graphicFrameChg>
      </pc:sldChg>
      <pc:sldChg chg="addSp delSp modSp">
        <pc:chgData name="Blevins, Melissa (DBHDS)" userId="S::melissa.blevins@dbhds.virginia.gov::6575bc5f-fcc3-4139-a246-17e6371f972c" providerId="AD" clId="Web-{A115AAD7-7781-4CFA-A55D-1C029A790F8B}" dt="2020-04-13T18:03:31.056" v="41" actId="1076"/>
        <pc:sldMkLst>
          <pc:docMk/>
          <pc:sldMk cId="2537467428" sldId="321"/>
        </pc:sldMkLst>
        <pc:spChg chg="mod">
          <ac:chgData name="Blevins, Melissa (DBHDS)" userId="S::melissa.blevins@dbhds.virginia.gov::6575bc5f-fcc3-4139-a246-17e6371f972c" providerId="AD" clId="Web-{A115AAD7-7781-4CFA-A55D-1C029A790F8B}" dt="2020-04-13T18:01:44.790" v="26" actId="1076"/>
          <ac:spMkLst>
            <pc:docMk/>
            <pc:sldMk cId="2537467428" sldId="321"/>
            <ac:spMk id="14" creationId="{6C088801-6D6A-4965-A868-17F0A47DEF99}"/>
          </ac:spMkLst>
        </pc:spChg>
        <pc:spChg chg="mod">
          <ac:chgData name="Blevins, Melissa (DBHDS)" userId="S::melissa.blevins@dbhds.virginia.gov::6575bc5f-fcc3-4139-a246-17e6371f972c" providerId="AD" clId="Web-{A115AAD7-7781-4CFA-A55D-1C029A790F8B}" dt="2020-04-13T18:01:04.431" v="21" actId="1076"/>
          <ac:spMkLst>
            <pc:docMk/>
            <pc:sldMk cId="2537467428" sldId="321"/>
            <ac:spMk id="17" creationId="{9175B9B1-9D52-4C20-A001-259BBB51630B}"/>
          </ac:spMkLst>
        </pc:spChg>
        <pc:spChg chg="mod">
          <ac:chgData name="Blevins, Melissa (DBHDS)" userId="S::melissa.blevins@dbhds.virginia.gov::6575bc5f-fcc3-4139-a246-17e6371f972c" providerId="AD" clId="Web-{A115AAD7-7781-4CFA-A55D-1C029A790F8B}" dt="2020-04-13T18:02:36.369" v="34" actId="1076"/>
          <ac:spMkLst>
            <pc:docMk/>
            <pc:sldMk cId="2537467428" sldId="321"/>
            <ac:spMk id="20" creationId="{08774AE3-C016-48CB-BF5E-08E3C5438572}"/>
          </ac:spMkLst>
        </pc:spChg>
        <pc:spChg chg="mod">
          <ac:chgData name="Blevins, Melissa (DBHDS)" userId="S::melissa.blevins@dbhds.virginia.gov::6575bc5f-fcc3-4139-a246-17e6371f972c" providerId="AD" clId="Web-{A115AAD7-7781-4CFA-A55D-1C029A790F8B}" dt="2020-04-13T18:03:07.462" v="39" actId="14100"/>
          <ac:spMkLst>
            <pc:docMk/>
            <pc:sldMk cId="2537467428" sldId="321"/>
            <ac:spMk id="21" creationId="{2AF94087-F764-463A-BFBF-A09E1263E35B}"/>
          </ac:spMkLst>
        </pc:spChg>
        <pc:spChg chg="mod">
          <ac:chgData name="Blevins, Melissa (DBHDS)" userId="S::melissa.blevins@dbhds.virginia.gov::6575bc5f-fcc3-4139-a246-17e6371f972c" providerId="AD" clId="Web-{A115AAD7-7781-4CFA-A55D-1C029A790F8B}" dt="2020-04-13T18:01:26.618" v="24" actId="14100"/>
          <ac:spMkLst>
            <pc:docMk/>
            <pc:sldMk cId="2537467428" sldId="321"/>
            <ac:spMk id="29" creationId="{2C1BFC2C-30F4-49EB-BCB6-8052425F4BD5}"/>
          </ac:spMkLst>
        </pc:spChg>
        <pc:spChg chg="mod">
          <ac:chgData name="Blevins, Melissa (DBHDS)" userId="S::melissa.blevins@dbhds.virginia.gov::6575bc5f-fcc3-4139-a246-17e6371f972c" providerId="AD" clId="Web-{A115AAD7-7781-4CFA-A55D-1C029A790F8B}" dt="2020-04-13T18:01:35.259" v="25" actId="1076"/>
          <ac:spMkLst>
            <pc:docMk/>
            <pc:sldMk cId="2537467428" sldId="321"/>
            <ac:spMk id="30" creationId="{C91D62FB-C176-4C3E-B067-7F7EE0813664}"/>
          </ac:spMkLst>
        </pc:spChg>
        <pc:spChg chg="del mod">
          <ac:chgData name="Blevins, Melissa (DBHDS)" userId="S::melissa.blevins@dbhds.virginia.gov::6575bc5f-fcc3-4139-a246-17e6371f972c" providerId="AD" clId="Web-{A115AAD7-7781-4CFA-A55D-1C029A790F8B}" dt="2020-04-13T17:59:23.024" v="10"/>
          <ac:spMkLst>
            <pc:docMk/>
            <pc:sldMk cId="2537467428" sldId="321"/>
            <ac:spMk id="31" creationId="{60FC420F-674D-4E65-BFD3-2E0B2AAE2B0D}"/>
          </ac:spMkLst>
        </pc:spChg>
        <pc:picChg chg="add mod">
          <ac:chgData name="Blevins, Melissa (DBHDS)" userId="S::melissa.blevins@dbhds.virginia.gov::6575bc5f-fcc3-4139-a246-17e6371f972c" providerId="AD" clId="Web-{A115AAD7-7781-4CFA-A55D-1C029A790F8B}" dt="2020-04-13T18:03:31.056" v="41" actId="1076"/>
          <ac:picMkLst>
            <pc:docMk/>
            <pc:sldMk cId="2537467428" sldId="321"/>
            <ac:picMk id="5" creationId="{0559A4DC-0BCF-45A2-9A89-9DCC7E54E107}"/>
          </ac:picMkLst>
        </pc:picChg>
        <pc:picChg chg="del">
          <ac:chgData name="Blevins, Melissa (DBHDS)" userId="S::melissa.blevins@dbhds.virginia.gov::6575bc5f-fcc3-4139-a246-17e6371f972c" providerId="AD" clId="Web-{A115AAD7-7781-4CFA-A55D-1C029A790F8B}" dt="2020-04-13T17:57:02.508" v="1"/>
          <ac:picMkLst>
            <pc:docMk/>
            <pc:sldMk cId="2537467428" sldId="321"/>
            <ac:picMk id="9" creationId="{C1173495-142B-4066-9B91-8CE492BEDDF9}"/>
          </ac:picMkLst>
        </pc:picChg>
        <pc:picChg chg="mod">
          <ac:chgData name="Blevins, Melissa (DBHDS)" userId="S::melissa.blevins@dbhds.virginia.gov::6575bc5f-fcc3-4139-a246-17e6371f972c" providerId="AD" clId="Web-{A115AAD7-7781-4CFA-A55D-1C029A790F8B}" dt="2020-04-13T18:02:16.806" v="30" actId="14100"/>
          <ac:picMkLst>
            <pc:docMk/>
            <pc:sldMk cId="2537467428" sldId="321"/>
            <ac:picMk id="12" creationId="{7C9B5A78-F581-43DC-9445-3FAC181752EC}"/>
          </ac:picMkLst>
        </pc:picChg>
      </pc:sldChg>
    </pc:docChg>
  </pc:docChgLst>
  <pc:docChgLst>
    <pc:chgData name="Blevins, Melissa (DBHDS)" userId="S::melissa.blevins@dbhds.virginia.gov::6575bc5f-fcc3-4139-a246-17e6371f972c" providerId="AD" clId="Web-{FC6273A5-ECAE-41E9-A47D-C2C632C97638}"/>
    <pc:docChg chg="addSld delSld modSld sldOrd">
      <pc:chgData name="Blevins, Melissa (DBHDS)" userId="S::melissa.blevins@dbhds.virginia.gov::6575bc5f-fcc3-4139-a246-17e6371f972c" providerId="AD" clId="Web-{FC6273A5-ECAE-41E9-A47D-C2C632C97638}" dt="2020-04-09T16:36:48.845" v="176" actId="20577"/>
      <pc:docMkLst>
        <pc:docMk/>
      </pc:docMkLst>
      <pc:sldChg chg="modSp">
        <pc:chgData name="Blevins, Melissa (DBHDS)" userId="S::melissa.blevins@dbhds.virginia.gov::6575bc5f-fcc3-4139-a246-17e6371f972c" providerId="AD" clId="Web-{FC6273A5-ECAE-41E9-A47D-C2C632C97638}" dt="2020-04-09T16:17:27.324" v="0" actId="20577"/>
        <pc:sldMkLst>
          <pc:docMk/>
          <pc:sldMk cId="3300284026" sldId="257"/>
        </pc:sldMkLst>
        <pc:spChg chg="mod">
          <ac:chgData name="Blevins, Melissa (DBHDS)" userId="S::melissa.blevins@dbhds.virginia.gov::6575bc5f-fcc3-4139-a246-17e6371f972c" providerId="AD" clId="Web-{FC6273A5-ECAE-41E9-A47D-C2C632C97638}" dt="2020-04-09T16:17:27.324" v="0" actId="20577"/>
          <ac:spMkLst>
            <pc:docMk/>
            <pc:sldMk cId="3300284026" sldId="257"/>
            <ac:spMk id="5" creationId="{00000000-0000-0000-0000-000000000000}"/>
          </ac:spMkLst>
        </pc:spChg>
      </pc:sldChg>
      <pc:sldChg chg="modSp ord">
        <pc:chgData name="Blevins, Melissa (DBHDS)" userId="S::melissa.blevins@dbhds.virginia.gov::6575bc5f-fcc3-4139-a246-17e6371f972c" providerId="AD" clId="Web-{FC6273A5-ECAE-41E9-A47D-C2C632C97638}" dt="2020-04-09T16:19:10.528" v="10"/>
        <pc:sldMkLst>
          <pc:docMk/>
          <pc:sldMk cId="2544843454" sldId="294"/>
        </pc:sldMkLst>
        <pc:spChg chg="mod">
          <ac:chgData name="Blevins, Melissa (DBHDS)" userId="S::melissa.blevins@dbhds.virginia.gov::6575bc5f-fcc3-4139-a246-17e6371f972c" providerId="AD" clId="Web-{FC6273A5-ECAE-41E9-A47D-C2C632C97638}" dt="2020-04-09T16:17:40.824" v="5" actId="20577"/>
          <ac:spMkLst>
            <pc:docMk/>
            <pc:sldMk cId="2544843454" sldId="294"/>
            <ac:spMk id="7" creationId="{00000000-0000-0000-0000-000000000000}"/>
          </ac:spMkLst>
        </pc:spChg>
      </pc:sldChg>
      <pc:sldChg chg="new del">
        <pc:chgData name="Blevins, Melissa (DBHDS)" userId="S::melissa.blevins@dbhds.virginia.gov::6575bc5f-fcc3-4139-a246-17e6371f972c" providerId="AD" clId="Web-{FC6273A5-ECAE-41E9-A47D-C2C632C97638}" dt="2020-04-09T16:19:18.793" v="12"/>
        <pc:sldMkLst>
          <pc:docMk/>
          <pc:sldMk cId="2811543791" sldId="312"/>
        </pc:sldMkLst>
      </pc:sldChg>
      <pc:sldChg chg="addSp delSp modSp add ord">
        <pc:chgData name="Blevins, Melissa (DBHDS)" userId="S::melissa.blevins@dbhds.virginia.gov::6575bc5f-fcc3-4139-a246-17e6371f972c" providerId="AD" clId="Web-{FC6273A5-ECAE-41E9-A47D-C2C632C97638}" dt="2020-04-09T16:23:30.763" v="67" actId="20577"/>
        <pc:sldMkLst>
          <pc:docMk/>
          <pc:sldMk cId="354015459" sldId="313"/>
        </pc:sldMkLst>
        <pc:spChg chg="del mod">
          <ac:chgData name="Blevins, Melissa (DBHDS)" userId="S::melissa.blevins@dbhds.virginia.gov::6575bc5f-fcc3-4139-a246-17e6371f972c" providerId="AD" clId="Web-{FC6273A5-ECAE-41E9-A47D-C2C632C97638}" dt="2020-04-09T16:22:29.404" v="61"/>
          <ac:spMkLst>
            <pc:docMk/>
            <pc:sldMk cId="354015459" sldId="313"/>
            <ac:spMk id="2" creationId="{CD042160-D635-4025-A713-69107DA2DA0C}"/>
          </ac:spMkLst>
        </pc:spChg>
        <pc:spChg chg="mod">
          <ac:chgData name="Blevins, Melissa (DBHDS)" userId="S::melissa.blevins@dbhds.virginia.gov::6575bc5f-fcc3-4139-a246-17e6371f972c" providerId="AD" clId="Web-{FC6273A5-ECAE-41E9-A47D-C2C632C97638}" dt="2020-04-09T16:23:21.623" v="66"/>
          <ac:spMkLst>
            <pc:docMk/>
            <pc:sldMk cId="354015459" sldId="313"/>
            <ac:spMk id="4" creationId="{CF094D77-7278-4D97-9651-EF571BB49847}"/>
          </ac:spMkLst>
        </pc:spChg>
        <pc:spChg chg="add del">
          <ac:chgData name="Blevins, Melissa (DBHDS)" userId="S::melissa.blevins@dbhds.virginia.gov::6575bc5f-fcc3-4139-a246-17e6371f972c" providerId="AD" clId="Web-{FC6273A5-ECAE-41E9-A47D-C2C632C97638}" dt="2020-04-09T16:22:24.013" v="60"/>
          <ac:spMkLst>
            <pc:docMk/>
            <pc:sldMk cId="354015459" sldId="313"/>
            <ac:spMk id="9" creationId="{26585C90-9373-4D74-A5CC-928803F16084}"/>
          </ac:spMkLst>
        </pc:spChg>
        <pc:spChg chg="add del">
          <ac:chgData name="Blevins, Melissa (DBHDS)" userId="S::melissa.blevins@dbhds.virginia.gov::6575bc5f-fcc3-4139-a246-17e6371f972c" providerId="AD" clId="Web-{FC6273A5-ECAE-41E9-A47D-C2C632C97638}" dt="2020-04-09T16:20:18.137" v="20"/>
          <ac:spMkLst>
            <pc:docMk/>
            <pc:sldMk cId="354015459" sldId="313"/>
            <ac:spMk id="10" creationId="{175BD762-A6C4-40EA-A07C-B34FF6DE8B88}"/>
          </ac:spMkLst>
        </pc:spChg>
        <pc:spChg chg="add del mod">
          <ac:chgData name="Blevins, Melissa (DBHDS)" userId="S::melissa.blevins@dbhds.virginia.gov::6575bc5f-fcc3-4139-a246-17e6371f972c" providerId="AD" clId="Web-{FC6273A5-ECAE-41E9-A47D-C2C632C97638}" dt="2020-04-09T16:20:21.606" v="21"/>
          <ac:spMkLst>
            <pc:docMk/>
            <pc:sldMk cId="354015459" sldId="313"/>
            <ac:spMk id="11" creationId="{175BD762-A6C4-40EA-A07C-B34FF6DE8B88}"/>
          </ac:spMkLst>
        </pc:spChg>
        <pc:spChg chg="add del mod">
          <ac:chgData name="Blevins, Melissa (DBHDS)" userId="S::melissa.blevins@dbhds.virginia.gov::6575bc5f-fcc3-4139-a246-17e6371f972c" providerId="AD" clId="Web-{FC6273A5-ECAE-41E9-A47D-C2C632C97638}" dt="2020-04-09T16:23:21.623" v="66"/>
          <ac:spMkLst>
            <pc:docMk/>
            <pc:sldMk cId="354015459" sldId="313"/>
            <ac:spMk id="12" creationId="{CF8F93C2-8ABD-4A51-AC69-3E6D8A20B530}"/>
          </ac:spMkLst>
        </pc:spChg>
        <pc:spChg chg="add mod ord">
          <ac:chgData name="Blevins, Melissa (DBHDS)" userId="S::melissa.blevins@dbhds.virginia.gov::6575bc5f-fcc3-4139-a246-17e6371f972c" providerId="AD" clId="Web-{FC6273A5-ECAE-41E9-A47D-C2C632C97638}" dt="2020-04-09T16:23:30.763" v="67" actId="20577"/>
          <ac:spMkLst>
            <pc:docMk/>
            <pc:sldMk cId="354015459" sldId="313"/>
            <ac:spMk id="14" creationId="{1E5A9BC8-A965-4F68-806A-8DC3F4969B6E}"/>
          </ac:spMkLst>
        </pc:spChg>
        <pc:spChg chg="add">
          <ac:chgData name="Blevins, Melissa (DBHDS)" userId="S::melissa.blevins@dbhds.virginia.gov::6575bc5f-fcc3-4139-a246-17e6371f972c" providerId="AD" clId="Web-{FC6273A5-ECAE-41E9-A47D-C2C632C97638}" dt="2020-04-09T16:23:21.623" v="66"/>
          <ac:spMkLst>
            <pc:docMk/>
            <pc:sldMk cId="354015459" sldId="313"/>
            <ac:spMk id="28" creationId="{44AD29B6-BF3B-4407-9E75-52DF8E3B29F1}"/>
          </ac:spMkLst>
        </pc:spChg>
        <pc:spChg chg="add">
          <ac:chgData name="Blevins, Melissa (DBHDS)" userId="S::melissa.blevins@dbhds.virginia.gov::6575bc5f-fcc3-4139-a246-17e6371f972c" providerId="AD" clId="Web-{FC6273A5-ECAE-41E9-A47D-C2C632C97638}" dt="2020-04-09T16:23:21.623" v="66"/>
          <ac:spMkLst>
            <pc:docMk/>
            <pc:sldMk cId="354015459" sldId="313"/>
            <ac:spMk id="30" creationId="{55F8BA08-3E38-4B70-B93A-74F08E092206}"/>
          </ac:spMkLst>
        </pc:spChg>
        <pc:spChg chg="add">
          <ac:chgData name="Blevins, Melissa (DBHDS)" userId="S::melissa.blevins@dbhds.virginia.gov::6575bc5f-fcc3-4139-a246-17e6371f972c" providerId="AD" clId="Web-{FC6273A5-ECAE-41E9-A47D-C2C632C97638}" dt="2020-04-09T16:23:21.623" v="66"/>
          <ac:spMkLst>
            <pc:docMk/>
            <pc:sldMk cId="354015459" sldId="313"/>
            <ac:spMk id="32" creationId="{357F1B33-79AB-4A71-8CEC-4546D709B8C8}"/>
          </ac:spMkLst>
        </pc:spChg>
        <pc:graphicFrameChg chg="mod modGraphic">
          <ac:chgData name="Blevins, Melissa (DBHDS)" userId="S::melissa.blevins@dbhds.virginia.gov::6575bc5f-fcc3-4139-a246-17e6371f972c" providerId="AD" clId="Web-{FC6273A5-ECAE-41E9-A47D-C2C632C97638}" dt="2020-04-09T16:23:21.623" v="66"/>
          <ac:graphicFrameMkLst>
            <pc:docMk/>
            <pc:sldMk cId="354015459" sldId="313"/>
            <ac:graphicFrameMk id="23" creationId="{26A500E8-C0CD-4429-AC92-5B7C683A67EA}"/>
          </ac:graphicFrameMkLst>
        </pc:graphicFrameChg>
      </pc:sldChg>
      <pc:sldChg chg="addSp modSp new del">
        <pc:chgData name="Blevins, Melissa (DBHDS)" userId="S::melissa.blevins@dbhds.virginia.gov::6575bc5f-fcc3-4139-a246-17e6371f972c" providerId="AD" clId="Web-{FC6273A5-ECAE-41E9-A47D-C2C632C97638}" dt="2020-04-09T16:27:16.889" v="79"/>
        <pc:sldMkLst>
          <pc:docMk/>
          <pc:sldMk cId="3212078422" sldId="314"/>
        </pc:sldMkLst>
        <pc:spChg chg="add mod">
          <ac:chgData name="Blevins, Melissa (DBHDS)" userId="S::melissa.blevins@dbhds.virginia.gov::6575bc5f-fcc3-4139-a246-17e6371f972c" providerId="AD" clId="Web-{FC6273A5-ECAE-41E9-A47D-C2C632C97638}" dt="2020-04-09T16:25:22.576" v="77"/>
          <ac:spMkLst>
            <pc:docMk/>
            <pc:sldMk cId="3212078422" sldId="314"/>
            <ac:spMk id="3" creationId="{ECD1ABD5-CFAB-4478-A575-B0D8C9BFE6EA}"/>
          </ac:spMkLst>
        </pc:spChg>
      </pc:sldChg>
      <pc:sldChg chg="modSp add">
        <pc:chgData name="Blevins, Melissa (DBHDS)" userId="S::melissa.blevins@dbhds.virginia.gov::6575bc5f-fcc3-4139-a246-17e6371f972c" providerId="AD" clId="Web-{FC6273A5-ECAE-41E9-A47D-C2C632C97638}" dt="2020-04-09T16:27:48.921" v="87" actId="20577"/>
        <pc:sldMkLst>
          <pc:docMk/>
          <pc:sldMk cId="1925546819" sldId="315"/>
        </pc:sldMkLst>
        <pc:spChg chg="mod">
          <ac:chgData name="Blevins, Melissa (DBHDS)" userId="S::melissa.blevins@dbhds.virginia.gov::6575bc5f-fcc3-4139-a246-17e6371f972c" providerId="AD" clId="Web-{FC6273A5-ECAE-41E9-A47D-C2C632C97638}" dt="2020-04-09T16:27:25.968" v="80" actId="20577"/>
          <ac:spMkLst>
            <pc:docMk/>
            <pc:sldMk cId="1925546819" sldId="315"/>
            <ac:spMk id="11" creationId="{29A838BC-B97D-4105-8091-9F11E867F58D}"/>
          </ac:spMkLst>
        </pc:spChg>
        <pc:spChg chg="mod">
          <ac:chgData name="Blevins, Melissa (DBHDS)" userId="S::melissa.blevins@dbhds.virginia.gov::6575bc5f-fcc3-4139-a246-17e6371f972c" providerId="AD" clId="Web-{FC6273A5-ECAE-41E9-A47D-C2C632C97638}" dt="2020-04-09T16:27:48.921" v="87" actId="20577"/>
          <ac:spMkLst>
            <pc:docMk/>
            <pc:sldMk cId="1925546819" sldId="315"/>
            <ac:spMk id="13" creationId="{4F5EC6C3-D475-4C07-A720-2ECB94B536A9}"/>
          </ac:spMkLst>
        </pc:spChg>
        <pc:spChg chg="mod">
          <ac:chgData name="Blevins, Melissa (DBHDS)" userId="S::melissa.blevins@dbhds.virginia.gov::6575bc5f-fcc3-4139-a246-17e6371f972c" providerId="AD" clId="Web-{FC6273A5-ECAE-41E9-A47D-C2C632C97638}" dt="2020-04-09T16:27:45.796" v="86" actId="20577"/>
          <ac:spMkLst>
            <pc:docMk/>
            <pc:sldMk cId="1925546819" sldId="315"/>
            <ac:spMk id="15" creationId="{C544C1FC-7878-4172-97AA-FF75D8CB6304}"/>
          </ac:spMkLst>
        </pc:spChg>
        <pc:spChg chg="mod">
          <ac:chgData name="Blevins, Melissa (DBHDS)" userId="S::melissa.blevins@dbhds.virginia.gov::6575bc5f-fcc3-4139-a246-17e6371f972c" providerId="AD" clId="Web-{FC6273A5-ECAE-41E9-A47D-C2C632C97638}" dt="2020-04-09T16:27:43.218" v="85" actId="20577"/>
          <ac:spMkLst>
            <pc:docMk/>
            <pc:sldMk cId="1925546819" sldId="315"/>
            <ac:spMk id="17" creationId="{945A76D8-0861-4B26-9F3B-EF91B5DA2CFC}"/>
          </ac:spMkLst>
        </pc:spChg>
        <pc:spChg chg="mod">
          <ac:chgData name="Blevins, Melissa (DBHDS)" userId="S::melissa.blevins@dbhds.virginia.gov::6575bc5f-fcc3-4139-a246-17e6371f972c" providerId="AD" clId="Web-{FC6273A5-ECAE-41E9-A47D-C2C632C97638}" dt="2020-04-09T16:27:39.358" v="84" actId="20577"/>
          <ac:spMkLst>
            <pc:docMk/>
            <pc:sldMk cId="1925546819" sldId="315"/>
            <ac:spMk id="19" creationId="{ECECFC29-6609-4279-A244-CB5E6D636496}"/>
          </ac:spMkLst>
        </pc:spChg>
        <pc:spChg chg="mod">
          <ac:chgData name="Blevins, Melissa (DBHDS)" userId="S::melissa.blevins@dbhds.virginia.gov::6575bc5f-fcc3-4139-a246-17e6371f972c" providerId="AD" clId="Web-{FC6273A5-ECAE-41E9-A47D-C2C632C97638}" dt="2020-04-09T16:27:36.796" v="83" actId="20577"/>
          <ac:spMkLst>
            <pc:docMk/>
            <pc:sldMk cId="1925546819" sldId="315"/>
            <ac:spMk id="21" creationId="{8A25A896-95AF-427A-84E0-1C70BC2A3B80}"/>
          </ac:spMkLst>
        </pc:spChg>
        <pc:spChg chg="mod">
          <ac:chgData name="Blevins, Melissa (DBHDS)" userId="S::melissa.blevins@dbhds.virginia.gov::6575bc5f-fcc3-4139-a246-17e6371f972c" providerId="AD" clId="Web-{FC6273A5-ECAE-41E9-A47D-C2C632C97638}" dt="2020-04-09T16:27:32.733" v="82" actId="20577"/>
          <ac:spMkLst>
            <pc:docMk/>
            <pc:sldMk cId="1925546819" sldId="315"/>
            <ac:spMk id="23" creationId="{66E99B13-BEC3-4782-8416-04425EF1BE56}"/>
          </ac:spMkLst>
        </pc:spChg>
        <pc:spChg chg="mod">
          <ac:chgData name="Blevins, Melissa (DBHDS)" userId="S::melissa.blevins@dbhds.virginia.gov::6575bc5f-fcc3-4139-a246-17e6371f972c" providerId="AD" clId="Web-{FC6273A5-ECAE-41E9-A47D-C2C632C97638}" dt="2020-04-09T16:27:29.749" v="81" actId="20577"/>
          <ac:spMkLst>
            <pc:docMk/>
            <pc:sldMk cId="1925546819" sldId="315"/>
            <ac:spMk id="25" creationId="{23118224-B68E-4AF2-AE9A-3E5EEAC747DC}"/>
          </ac:spMkLst>
        </pc:spChg>
      </pc:sldChg>
      <pc:sldChg chg="new del">
        <pc:chgData name="Blevins, Melissa (DBHDS)" userId="S::melissa.blevins@dbhds.virginia.gov::6575bc5f-fcc3-4139-a246-17e6371f972c" providerId="AD" clId="Web-{FC6273A5-ECAE-41E9-A47D-C2C632C97638}" dt="2020-04-09T16:31:17.625" v="93"/>
        <pc:sldMkLst>
          <pc:docMk/>
          <pc:sldMk cId="737991302" sldId="316"/>
        </pc:sldMkLst>
      </pc:sldChg>
      <pc:sldChg chg="addSp modSp add ord">
        <pc:chgData name="Blevins, Melissa (DBHDS)" userId="S::melissa.blevins@dbhds.virginia.gov::6575bc5f-fcc3-4139-a246-17e6371f972c" providerId="AD" clId="Web-{FC6273A5-ECAE-41E9-A47D-C2C632C97638}" dt="2020-04-09T16:36:48.845" v="175" actId="20577"/>
        <pc:sldMkLst>
          <pc:docMk/>
          <pc:sldMk cId="400814511" sldId="317"/>
        </pc:sldMkLst>
        <pc:spChg chg="mod">
          <ac:chgData name="Blevins, Melissa (DBHDS)" userId="S::melissa.blevins@dbhds.virginia.gov::6575bc5f-fcc3-4139-a246-17e6371f972c" providerId="AD" clId="Web-{FC6273A5-ECAE-41E9-A47D-C2C632C97638}" dt="2020-04-09T16:36:16.595" v="172"/>
          <ac:spMkLst>
            <pc:docMk/>
            <pc:sldMk cId="400814511" sldId="317"/>
            <ac:spMk id="2" creationId="{A92F19F4-E07F-413C-B2A2-035D9A41FD6E}"/>
          </ac:spMkLst>
        </pc:spChg>
        <pc:spChg chg="mod">
          <ac:chgData name="Blevins, Melissa (DBHDS)" userId="S::melissa.blevins@dbhds.virginia.gov::6575bc5f-fcc3-4139-a246-17e6371f972c" providerId="AD" clId="Web-{FC6273A5-ECAE-41E9-A47D-C2C632C97638}" dt="2020-04-09T16:36:48.845" v="175" actId="20577"/>
          <ac:spMkLst>
            <pc:docMk/>
            <pc:sldMk cId="400814511" sldId="317"/>
            <ac:spMk id="3" creationId="{07201392-A7FF-428F-8FEA-76958F3EFE3E}"/>
          </ac:spMkLst>
        </pc:spChg>
        <pc:spChg chg="mod">
          <ac:chgData name="Blevins, Melissa (DBHDS)" userId="S::melissa.blevins@dbhds.virginia.gov::6575bc5f-fcc3-4139-a246-17e6371f972c" providerId="AD" clId="Web-{FC6273A5-ECAE-41E9-A47D-C2C632C97638}" dt="2020-04-09T16:36:16.595" v="172"/>
          <ac:spMkLst>
            <pc:docMk/>
            <pc:sldMk cId="400814511" sldId="317"/>
            <ac:spMk id="4" creationId="{C921846C-BA1F-4D6E-8200-8E809A7D93E3}"/>
          </ac:spMkLst>
        </pc:spChg>
        <pc:spChg chg="add">
          <ac:chgData name="Blevins, Melissa (DBHDS)" userId="S::melissa.blevins@dbhds.virginia.gov::6575bc5f-fcc3-4139-a246-17e6371f972c" providerId="AD" clId="Web-{FC6273A5-ECAE-41E9-A47D-C2C632C97638}" dt="2020-04-09T16:36:16.595" v="172"/>
          <ac:spMkLst>
            <pc:docMk/>
            <pc:sldMk cId="400814511" sldId="317"/>
            <ac:spMk id="10" creationId="{F4C0B10B-D2C4-4A54-AFAD-3D27DF88BB37}"/>
          </ac:spMkLst>
        </pc:spChg>
        <pc:grpChg chg="add">
          <ac:chgData name="Blevins, Melissa (DBHDS)" userId="S::melissa.blevins@dbhds.virginia.gov::6575bc5f-fcc3-4139-a246-17e6371f972c" providerId="AD" clId="Web-{FC6273A5-ECAE-41E9-A47D-C2C632C97638}" dt="2020-04-09T16:36:16.595" v="172"/>
          <ac:grpSpMkLst>
            <pc:docMk/>
            <pc:sldMk cId="400814511" sldId="317"/>
            <ac:grpSpMk id="12" creationId="{B6BADB90-C74B-40D6-86DC-503F65FCE8DC}"/>
          </ac:grpSpMkLst>
        </pc:grpChg>
        <pc:picChg chg="mod">
          <ac:chgData name="Blevins, Melissa (DBHDS)" userId="S::melissa.blevins@dbhds.virginia.gov::6575bc5f-fcc3-4139-a246-17e6371f972c" providerId="AD" clId="Web-{FC6273A5-ECAE-41E9-A47D-C2C632C97638}" dt="2020-04-09T16:36:16.595" v="172"/>
          <ac:picMkLst>
            <pc:docMk/>
            <pc:sldMk cId="400814511" sldId="317"/>
            <ac:picMk id="5" creationId="{612E8625-82FE-4C70-AED3-00CB60761595}"/>
          </ac:picMkLst>
        </pc:picChg>
      </pc:sldChg>
      <pc:sldChg chg="addSp delSp modSp add ord">
        <pc:chgData name="Blevins, Melissa (DBHDS)" userId="S::melissa.blevins@dbhds.virginia.gov::6575bc5f-fcc3-4139-a246-17e6371f972c" providerId="AD" clId="Web-{FC6273A5-ECAE-41E9-A47D-C2C632C97638}" dt="2020-04-09T16:33:42.704" v="121"/>
        <pc:sldMkLst>
          <pc:docMk/>
          <pc:sldMk cId="2168402953" sldId="318"/>
        </pc:sldMkLst>
        <pc:spChg chg="add del mod">
          <ac:chgData name="Blevins, Melissa (DBHDS)" userId="S::melissa.blevins@dbhds.virginia.gov::6575bc5f-fcc3-4139-a246-17e6371f972c" providerId="AD" clId="Web-{FC6273A5-ECAE-41E9-A47D-C2C632C97638}" dt="2020-04-09T16:32:55.625" v="112"/>
          <ac:spMkLst>
            <pc:docMk/>
            <pc:sldMk cId="2168402953" sldId="318"/>
            <ac:spMk id="6" creationId="{B039F2E6-2615-4C88-AAE1-69B150EF1E92}"/>
          </ac:spMkLst>
        </pc:spChg>
        <pc:spChg chg="mod">
          <ac:chgData name="Blevins, Melissa (DBHDS)" userId="S::melissa.blevins@dbhds.virginia.gov::6575bc5f-fcc3-4139-a246-17e6371f972c" providerId="AD" clId="Web-{FC6273A5-ECAE-41E9-A47D-C2C632C97638}" dt="2020-04-09T16:32:31.828" v="110" actId="20577"/>
          <ac:spMkLst>
            <pc:docMk/>
            <pc:sldMk cId="2168402953" sldId="318"/>
            <ac:spMk id="7" creationId="{705DFE9F-B378-4495-A6CF-FF3F50EF5C2A}"/>
          </ac:spMkLst>
        </pc:spChg>
        <pc:spChg chg="mod">
          <ac:chgData name="Blevins, Melissa (DBHDS)" userId="S::melissa.blevins@dbhds.virginia.gov::6575bc5f-fcc3-4139-a246-17e6371f972c" providerId="AD" clId="Web-{FC6273A5-ECAE-41E9-A47D-C2C632C97638}" dt="2020-04-09T16:33:03.094" v="117" actId="20577"/>
          <ac:spMkLst>
            <pc:docMk/>
            <pc:sldMk cId="2168402953" sldId="318"/>
            <ac:spMk id="8" creationId="{214D44BB-592B-4666-BFB1-C39F773E1C05}"/>
          </ac:spMkLst>
        </pc:spChg>
        <pc:picChg chg="del">
          <ac:chgData name="Blevins, Melissa (DBHDS)" userId="S::melissa.blevins@dbhds.virginia.gov::6575bc5f-fcc3-4139-a246-17e6371f972c" providerId="AD" clId="Web-{FC6273A5-ECAE-41E9-A47D-C2C632C97638}" dt="2020-04-09T16:31:24.781" v="94"/>
          <ac:picMkLst>
            <pc:docMk/>
            <pc:sldMk cId="2168402953" sldId="318"/>
            <ac:picMk id="5" creationId="{15304703-F0EE-4FBA-A164-D8FABE3A17BA}"/>
          </ac:picMkLst>
        </pc:picChg>
      </pc:sldChg>
    </pc:docChg>
  </pc:docChgLst>
  <pc:docChgLst>
    <pc:chgData clId="Web-{6A55CC8A-ED03-DBB3-955D-D5F6F1EABFF6}"/>
    <pc:docChg chg="modSld">
      <pc:chgData name="" userId="" providerId="" clId="Web-{6A55CC8A-ED03-DBB3-955D-D5F6F1EABFF6}" dt="2020-10-01T17:46:25.362" v="229" actId="20577"/>
      <pc:docMkLst>
        <pc:docMk/>
      </pc:docMkLst>
      <pc:sldChg chg="modSp">
        <pc:chgData name="" userId="" providerId="" clId="Web-{6A55CC8A-ED03-DBB3-955D-D5F6F1EABFF6}" dt="2020-10-01T17:35:37.716" v="97" actId="20577"/>
        <pc:sldMkLst>
          <pc:docMk/>
          <pc:sldMk cId="4245526975" sldId="296"/>
        </pc:sldMkLst>
        <pc:spChg chg="mod">
          <ac:chgData name="" userId="" providerId="" clId="Web-{6A55CC8A-ED03-DBB3-955D-D5F6F1EABFF6}" dt="2020-10-01T17:35:37.716" v="97" actId="20577"/>
          <ac:spMkLst>
            <pc:docMk/>
            <pc:sldMk cId="4245526975" sldId="296"/>
            <ac:spMk id="3" creationId="{00000000-0000-0000-0000-000000000000}"/>
          </ac:spMkLst>
        </pc:spChg>
      </pc:sldChg>
      <pc:sldChg chg="modSp">
        <pc:chgData name="" userId="" providerId="" clId="Web-{6A55CC8A-ED03-DBB3-955D-D5F6F1EABFF6}" dt="2020-10-01T17:46:22.642" v="227" actId="20577"/>
        <pc:sldMkLst>
          <pc:docMk/>
          <pc:sldMk cId="1998602134" sldId="297"/>
        </pc:sldMkLst>
        <pc:spChg chg="mod">
          <ac:chgData name="" userId="" providerId="" clId="Web-{6A55CC8A-ED03-DBB3-955D-D5F6F1EABFF6}" dt="2020-10-01T17:46:22.642" v="227" actId="20577"/>
          <ac:spMkLst>
            <pc:docMk/>
            <pc:sldMk cId="1998602134" sldId="297"/>
            <ac:spMk id="6" creationId="{04D0AFA2-C81A-44A9-85D6-9C3087113884}"/>
          </ac:spMkLst>
        </pc:spChg>
      </pc:sldChg>
      <pc:sldChg chg="modSp">
        <pc:chgData name="" userId="" providerId="" clId="Web-{6A55CC8A-ED03-DBB3-955D-D5F6F1EABFF6}" dt="2020-10-01T17:29:55.713" v="2" actId="20577"/>
        <pc:sldMkLst>
          <pc:docMk/>
          <pc:sldMk cId="2464653146" sldId="299"/>
        </pc:sldMkLst>
        <pc:spChg chg="mod">
          <ac:chgData name="" userId="" providerId="" clId="Web-{6A55CC8A-ED03-DBB3-955D-D5F6F1EABFF6}" dt="2020-10-01T17:29:55.713" v="2" actId="20577"/>
          <ac:spMkLst>
            <pc:docMk/>
            <pc:sldMk cId="2464653146" sldId="299"/>
            <ac:spMk id="3" creationId="{00000000-0000-0000-0000-000000000000}"/>
          </ac:spMkLst>
        </pc:spChg>
      </pc:sldChg>
      <pc:sldChg chg="modSp">
        <pc:chgData name="" userId="" providerId="" clId="Web-{6A55CC8A-ED03-DBB3-955D-D5F6F1EABFF6}" dt="2020-10-01T17:45:49.470" v="211" actId="20577"/>
        <pc:sldMkLst>
          <pc:docMk/>
          <pc:sldMk cId="3675808571" sldId="310"/>
        </pc:sldMkLst>
        <pc:spChg chg="mod">
          <ac:chgData name="" userId="" providerId="" clId="Web-{6A55CC8A-ED03-DBB3-955D-D5F6F1EABFF6}" dt="2020-10-01T17:45:49.470" v="211" actId="20577"/>
          <ac:spMkLst>
            <pc:docMk/>
            <pc:sldMk cId="3675808571" sldId="310"/>
            <ac:spMk id="6" creationId="{C4D6631E-95C8-4A4C-9413-6728B4F87AE1}"/>
          </ac:spMkLst>
        </pc:spChg>
      </pc:sldChg>
      <pc:sldChg chg="modSp">
        <pc:chgData name="" userId="" providerId="" clId="Web-{6A55CC8A-ED03-DBB3-955D-D5F6F1EABFF6}" dt="2020-10-01T17:31:15.792" v="47" actId="20577"/>
        <pc:sldMkLst>
          <pc:docMk/>
          <pc:sldMk cId="2547203027" sldId="333"/>
        </pc:sldMkLst>
        <pc:spChg chg="mod">
          <ac:chgData name="" userId="" providerId="" clId="Web-{6A55CC8A-ED03-DBB3-955D-D5F6F1EABFF6}" dt="2020-10-01T17:31:15.792" v="47" actId="20577"/>
          <ac:spMkLst>
            <pc:docMk/>
            <pc:sldMk cId="2547203027" sldId="333"/>
            <ac:spMk id="3" creationId="{00000000-0000-0000-0000-000000000000}"/>
          </ac:spMkLst>
        </pc:spChg>
      </pc:sldChg>
    </pc:docChg>
  </pc:docChgLst>
  <pc:docChgLst>
    <pc:chgData clId="Web-{AFA12F6A-F06D-67DD-FC3E-5249DC5E6667}"/>
    <pc:docChg chg="modSld">
      <pc:chgData name="" userId="" providerId="" clId="Web-{AFA12F6A-F06D-67DD-FC3E-5249DC5E6667}" dt="2020-07-07T12:01:41.293" v="6" actId="1076"/>
      <pc:docMkLst>
        <pc:docMk/>
      </pc:docMkLst>
      <pc:sldChg chg="modSp">
        <pc:chgData name="" userId="" providerId="" clId="Web-{AFA12F6A-F06D-67DD-FC3E-5249DC5E6667}" dt="2020-07-07T11:49:52.513" v="5" actId="1076"/>
        <pc:sldMkLst>
          <pc:docMk/>
          <pc:sldMk cId="3161181556" sldId="308"/>
        </pc:sldMkLst>
        <pc:spChg chg="mod">
          <ac:chgData name="" userId="" providerId="" clId="Web-{AFA12F6A-F06D-67DD-FC3E-5249DC5E6667}" dt="2020-07-07T11:49:52.513" v="5" actId="1076"/>
          <ac:spMkLst>
            <pc:docMk/>
            <pc:sldMk cId="3161181556" sldId="308"/>
            <ac:spMk id="2" creationId="{AAE6D4C5-A8B2-46F4-B5FD-B8F5C35733A7}"/>
          </ac:spMkLst>
        </pc:spChg>
        <pc:picChg chg="mod">
          <ac:chgData name="" userId="" providerId="" clId="Web-{AFA12F6A-F06D-67DD-FC3E-5249DC5E6667}" dt="2020-07-07T11:49:36.232" v="4" actId="14100"/>
          <ac:picMkLst>
            <pc:docMk/>
            <pc:sldMk cId="3161181556" sldId="308"/>
            <ac:picMk id="10" creationId="{39AC08D3-3915-4926-8E6C-6F691722369F}"/>
          </ac:picMkLst>
        </pc:picChg>
      </pc:sldChg>
      <pc:sldChg chg="modSp">
        <pc:chgData name="" userId="" providerId="" clId="Web-{AFA12F6A-F06D-67DD-FC3E-5249DC5E6667}" dt="2020-07-07T12:01:41.293" v="6" actId="1076"/>
        <pc:sldMkLst>
          <pc:docMk/>
          <pc:sldMk cId="654014891" sldId="309"/>
        </pc:sldMkLst>
        <pc:spChg chg="mod">
          <ac:chgData name="" userId="" providerId="" clId="Web-{AFA12F6A-F06D-67DD-FC3E-5249DC5E6667}" dt="2020-07-07T12:01:41.293" v="6" actId="1076"/>
          <ac:spMkLst>
            <pc:docMk/>
            <pc:sldMk cId="654014891" sldId="309"/>
            <ac:spMk id="2" creationId="{14672360-776B-4C6B-80F4-7EF1BCFB0021}"/>
          </ac:spMkLst>
        </pc:spChg>
      </pc:sldChg>
    </pc:docChg>
  </pc:docChgLst>
  <pc:docChgLst>
    <pc:chgData name="Blevins, Melissa (DBHDS)" userId="S::melissa.blevins@dbhds.virginia.gov::6575bc5f-fcc3-4139-a246-17e6371f972c" providerId="AD" clId="Web-{6069E0BE-5856-4C39-8D20-4F70562D1BF6}"/>
    <pc:docChg chg="modSld">
      <pc:chgData name="Blevins, Melissa (DBHDS)" userId="S::melissa.blevins@dbhds.virginia.gov::6575bc5f-fcc3-4139-a246-17e6371f972c" providerId="AD" clId="Web-{6069E0BE-5856-4C39-8D20-4F70562D1BF6}" dt="2020-04-17T15:14:51.548" v="137" actId="20577"/>
      <pc:docMkLst>
        <pc:docMk/>
      </pc:docMkLst>
      <pc:sldChg chg="addSp delSp modSp">
        <pc:chgData name="Blevins, Melissa (DBHDS)" userId="S::melissa.blevins@dbhds.virginia.gov::6575bc5f-fcc3-4139-a246-17e6371f972c" providerId="AD" clId="Web-{6069E0BE-5856-4C39-8D20-4F70562D1BF6}" dt="2020-04-17T15:14:51.548" v="137" actId="20577"/>
        <pc:sldMkLst>
          <pc:docMk/>
          <pc:sldMk cId="2168402953" sldId="318"/>
        </pc:sldMkLst>
        <pc:spChg chg="add del mod">
          <ac:chgData name="Blevins, Melissa (DBHDS)" userId="S::melissa.blevins@dbhds.virginia.gov::6575bc5f-fcc3-4139-a246-17e6371f972c" providerId="AD" clId="Web-{6069E0BE-5856-4C39-8D20-4F70562D1BF6}" dt="2020-04-17T15:13:47.422" v="123" actId="20577"/>
          <ac:spMkLst>
            <pc:docMk/>
            <pc:sldMk cId="2168402953" sldId="318"/>
            <ac:spMk id="7" creationId="{705DFE9F-B378-4495-A6CF-FF3F50EF5C2A}"/>
          </ac:spMkLst>
        </pc:spChg>
        <pc:spChg chg="mod">
          <ac:chgData name="Blevins, Melissa (DBHDS)" userId="S::melissa.blevins@dbhds.virginia.gov::6575bc5f-fcc3-4139-a246-17e6371f972c" providerId="AD" clId="Web-{6069E0BE-5856-4C39-8D20-4F70562D1BF6}" dt="2020-04-17T15:14:26.829" v="128" actId="1076"/>
          <ac:spMkLst>
            <pc:docMk/>
            <pc:sldMk cId="2168402953" sldId="318"/>
            <ac:spMk id="8" creationId="{214D44BB-592B-4666-BFB1-C39F773E1C05}"/>
          </ac:spMkLst>
        </pc:spChg>
        <pc:spChg chg="add mod">
          <ac:chgData name="Blevins, Melissa (DBHDS)" userId="S::melissa.blevins@dbhds.virginia.gov::6575bc5f-fcc3-4139-a246-17e6371f972c" providerId="AD" clId="Web-{6069E0BE-5856-4C39-8D20-4F70562D1BF6}" dt="2020-04-17T15:14:51.548" v="137" actId="20577"/>
          <ac:spMkLst>
            <pc:docMk/>
            <pc:sldMk cId="2168402953" sldId="318"/>
            <ac:spMk id="11" creationId="{FAC16377-A273-4218-8D96-CA559DADB25E}"/>
          </ac:spMkLst>
        </pc:spChg>
      </pc:sldChg>
    </pc:docChg>
  </pc:docChgLst>
  <pc:docChgLst>
    <pc:chgData clId="Web-{CF5B9E36-0D56-70A9-8B0C-F6B57836DB71}"/>
    <pc:docChg chg="modSld">
      <pc:chgData name="" userId="" providerId="" clId="Web-{CF5B9E36-0D56-70A9-8B0C-F6B57836DB71}" dt="2020-04-07T16:47:28.091" v="1313" actId="20577"/>
      <pc:docMkLst>
        <pc:docMk/>
      </pc:docMkLst>
      <pc:sldChg chg="addSp modSp">
        <pc:chgData name="" userId="" providerId="" clId="Web-{CF5B9E36-0D56-70A9-8B0C-F6B57836DB71}" dt="2020-04-07T15:16:02.391" v="1307" actId="20577"/>
        <pc:sldMkLst>
          <pc:docMk/>
          <pc:sldMk cId="2544843454" sldId="294"/>
        </pc:sldMkLst>
        <pc:spChg chg="add mod">
          <ac:chgData name="" userId="" providerId="" clId="Web-{CF5B9E36-0D56-70A9-8B0C-F6B57836DB71}" dt="2020-04-07T15:16:02.391" v="1307" actId="20577"/>
          <ac:spMkLst>
            <pc:docMk/>
            <pc:sldMk cId="2544843454" sldId="294"/>
            <ac:spMk id="2" creationId="{662CAA77-97A6-4748-B55C-1A4BFBC70D6E}"/>
          </ac:spMkLst>
        </pc:spChg>
      </pc:sldChg>
      <pc:sldChg chg="addSp delSp modSp mod setBg modShow">
        <pc:chgData name="" userId="" providerId="" clId="Web-{CF5B9E36-0D56-70A9-8B0C-F6B57836DB71}" dt="2020-04-07T14:45:14.670" v="9"/>
        <pc:sldMkLst>
          <pc:docMk/>
          <pc:sldMk cId="646078010" sldId="295"/>
        </pc:sldMkLst>
        <pc:spChg chg="mod">
          <ac:chgData name="" userId="" providerId="" clId="Web-{CF5B9E36-0D56-70A9-8B0C-F6B57836DB71}" dt="2020-04-07T14:42:23.216" v="2"/>
          <ac:spMkLst>
            <pc:docMk/>
            <pc:sldMk cId="646078010" sldId="295"/>
            <ac:spMk id="2" creationId="{00000000-0000-0000-0000-000000000000}"/>
          </ac:spMkLst>
        </pc:spChg>
        <pc:spChg chg="mod">
          <ac:chgData name="" userId="" providerId="" clId="Web-{CF5B9E36-0D56-70A9-8B0C-F6B57836DB71}" dt="2020-04-07T14:42:23.216" v="2"/>
          <ac:spMkLst>
            <pc:docMk/>
            <pc:sldMk cId="646078010" sldId="295"/>
            <ac:spMk id="3" creationId="{00000000-0000-0000-0000-000000000000}"/>
          </ac:spMkLst>
        </pc:spChg>
        <pc:spChg chg="mod ord">
          <ac:chgData name="" userId="" providerId="" clId="Web-{CF5B9E36-0D56-70A9-8B0C-F6B57836DB71}" dt="2020-04-07T14:42:23.216" v="2"/>
          <ac:spMkLst>
            <pc:docMk/>
            <pc:sldMk cId="646078010" sldId="295"/>
            <ac:spMk id="4" creationId="{00000000-0000-0000-0000-000000000000}"/>
          </ac:spMkLst>
        </pc:spChg>
        <pc:spChg chg="add">
          <ac:chgData name="" userId="" providerId="" clId="Web-{CF5B9E36-0D56-70A9-8B0C-F6B57836DB71}" dt="2020-04-07T14:42:23.216" v="2"/>
          <ac:spMkLst>
            <pc:docMk/>
            <pc:sldMk cId="646078010" sldId="295"/>
            <ac:spMk id="12" creationId="{46F7435D-E3DB-47B1-BA61-B00ACC83A9DE}"/>
          </ac:spMkLst>
        </pc:spChg>
        <pc:spChg chg="add">
          <ac:chgData name="" userId="" providerId="" clId="Web-{CF5B9E36-0D56-70A9-8B0C-F6B57836DB71}" dt="2020-04-07T14:42:23.216" v="2"/>
          <ac:spMkLst>
            <pc:docMk/>
            <pc:sldMk cId="646078010" sldId="295"/>
            <ac:spMk id="14" creationId="{F263A0B5-F8C4-4116-809F-78A768EA79A6}"/>
          </ac:spMkLst>
        </pc:spChg>
        <pc:picChg chg="del">
          <ac:chgData name="" userId="" providerId="" clId="Web-{CF5B9E36-0D56-70A9-8B0C-F6B57836DB71}" dt="2020-04-07T14:24:11.476" v="0"/>
          <ac:picMkLst>
            <pc:docMk/>
            <pc:sldMk cId="646078010" sldId="295"/>
            <ac:picMk id="5" creationId="{A4D1714C-706B-4875-9B05-E79099C9F11B}"/>
          </ac:picMkLst>
        </pc:picChg>
        <pc:picChg chg="mod">
          <ac:chgData name="" userId="" providerId="" clId="Web-{CF5B9E36-0D56-70A9-8B0C-F6B57836DB71}" dt="2020-04-07T14:42:23.216" v="2"/>
          <ac:picMkLst>
            <pc:docMk/>
            <pc:sldMk cId="646078010" sldId="295"/>
            <ac:picMk id="7" creationId="{3D6BD592-CA22-4A46-AF85-B1B40923BE1D}"/>
          </ac:picMkLst>
        </pc:picChg>
      </pc:sldChg>
      <pc:sldChg chg="modSp modNotes">
        <pc:chgData name="" userId="" providerId="" clId="Web-{CF5B9E36-0D56-70A9-8B0C-F6B57836DB71}" dt="2020-04-07T15:01:02.352" v="553" actId="20577"/>
        <pc:sldMkLst>
          <pc:docMk/>
          <pc:sldMk cId="4245526975" sldId="296"/>
        </pc:sldMkLst>
        <pc:spChg chg="mod">
          <ac:chgData name="" userId="" providerId="" clId="Web-{CF5B9E36-0D56-70A9-8B0C-F6B57836DB71}" dt="2020-04-07T15:01:02.352" v="553" actId="20577"/>
          <ac:spMkLst>
            <pc:docMk/>
            <pc:sldMk cId="4245526975" sldId="296"/>
            <ac:spMk id="3" creationId="{00000000-0000-0000-0000-000000000000}"/>
          </ac:spMkLst>
        </pc:spChg>
      </pc:sldChg>
      <pc:sldChg chg="modSp">
        <pc:chgData name="" userId="" providerId="" clId="Web-{CF5B9E36-0D56-70A9-8B0C-F6B57836DB71}" dt="2020-04-07T14:44:40.294" v="7" actId="14100"/>
        <pc:sldMkLst>
          <pc:docMk/>
          <pc:sldMk cId="1998602134" sldId="297"/>
        </pc:sldMkLst>
        <pc:spChg chg="mod">
          <ac:chgData name="" userId="" providerId="" clId="Web-{CF5B9E36-0D56-70A9-8B0C-F6B57836DB71}" dt="2020-04-07T14:44:40.294" v="7" actId="14100"/>
          <ac:spMkLst>
            <pc:docMk/>
            <pc:sldMk cId="1998602134" sldId="297"/>
            <ac:spMk id="3" creationId="{00000000-0000-0000-0000-000000000000}"/>
          </ac:spMkLst>
        </pc:spChg>
        <pc:picChg chg="mod">
          <ac:chgData name="" userId="" providerId="" clId="Web-{CF5B9E36-0D56-70A9-8B0C-F6B57836DB71}" dt="2020-04-07T14:44:35.107" v="6" actId="14100"/>
          <ac:picMkLst>
            <pc:docMk/>
            <pc:sldMk cId="1998602134" sldId="297"/>
            <ac:picMk id="8" creationId="{01CCA8C0-B49D-407A-9E2B-B5456CBA9AB6}"/>
          </ac:picMkLst>
        </pc:picChg>
      </pc:sldChg>
      <pc:sldChg chg="modSp">
        <pc:chgData name="" userId="" providerId="" clId="Web-{CF5B9E36-0D56-70A9-8B0C-F6B57836DB71}" dt="2020-04-07T15:03:46.337" v="567" actId="14100"/>
        <pc:sldMkLst>
          <pc:docMk/>
          <pc:sldMk cId="2464653146" sldId="299"/>
        </pc:sldMkLst>
        <pc:spChg chg="mod">
          <ac:chgData name="" userId="" providerId="" clId="Web-{CF5B9E36-0D56-70A9-8B0C-F6B57836DB71}" dt="2020-04-07T15:03:46.337" v="567" actId="14100"/>
          <ac:spMkLst>
            <pc:docMk/>
            <pc:sldMk cId="2464653146" sldId="299"/>
            <ac:spMk id="3" creationId="{00000000-0000-0000-0000-000000000000}"/>
          </ac:spMkLst>
        </pc:spChg>
      </pc:sldChg>
      <pc:sldChg chg="modSp">
        <pc:chgData name="" userId="" providerId="" clId="Web-{CF5B9E36-0D56-70A9-8B0C-F6B57836DB71}" dt="2020-04-07T15:10:34.594" v="652" actId="20577"/>
        <pc:sldMkLst>
          <pc:docMk/>
          <pc:sldMk cId="572268701" sldId="306"/>
        </pc:sldMkLst>
        <pc:spChg chg="mod">
          <ac:chgData name="" userId="" providerId="" clId="Web-{CF5B9E36-0D56-70A9-8B0C-F6B57836DB71}" dt="2020-04-07T15:10:34.594" v="652" actId="20577"/>
          <ac:spMkLst>
            <pc:docMk/>
            <pc:sldMk cId="572268701" sldId="306"/>
            <ac:spMk id="3" creationId="{00000000-0000-0000-0000-000000000000}"/>
          </ac:spMkLst>
        </pc:spChg>
      </pc:sldChg>
      <pc:sldChg chg="modSp">
        <pc:chgData name="" userId="" providerId="" clId="Web-{CF5B9E36-0D56-70A9-8B0C-F6B57836DB71}" dt="2020-04-07T16:47:28.091" v="1312" actId="20577"/>
        <pc:sldMkLst>
          <pc:docMk/>
          <pc:sldMk cId="3675808571" sldId="310"/>
        </pc:sldMkLst>
        <pc:spChg chg="mod">
          <ac:chgData name="" userId="" providerId="" clId="Web-{CF5B9E36-0D56-70A9-8B0C-F6B57836DB71}" dt="2020-04-07T16:47:28.091" v="1312" actId="20577"/>
          <ac:spMkLst>
            <pc:docMk/>
            <pc:sldMk cId="3675808571" sldId="310"/>
            <ac:spMk id="6" creationId="{C4D6631E-95C8-4A4C-9413-6728B4F87AE1}"/>
          </ac:spMkLst>
        </pc:spChg>
      </pc:sldChg>
    </pc:docChg>
  </pc:docChgLst>
  <pc:docChgLst>
    <pc:chgData clId="Web-{D09A4EBE-AEB9-EF9B-321E-52215D4F10E8}"/>
    <pc:docChg chg="addSld modSld sldOrd">
      <pc:chgData name="" userId="" providerId="" clId="Web-{D09A4EBE-AEB9-EF9B-321E-52215D4F10E8}" dt="2020-10-29T16:11:39.053" v="136" actId="1076"/>
      <pc:docMkLst>
        <pc:docMk/>
      </pc:docMkLst>
      <pc:sldChg chg="modSp">
        <pc:chgData name="" userId="" providerId="" clId="Web-{D09A4EBE-AEB9-EF9B-321E-52215D4F10E8}" dt="2020-10-29T15:56:58.499" v="21" actId="1076"/>
        <pc:sldMkLst>
          <pc:docMk/>
          <pc:sldMk cId="2537467428" sldId="321"/>
        </pc:sldMkLst>
        <pc:spChg chg="mod">
          <ac:chgData name="" userId="" providerId="" clId="Web-{D09A4EBE-AEB9-EF9B-321E-52215D4F10E8}" dt="2020-10-29T15:56:58.499" v="21" actId="1076"/>
          <ac:spMkLst>
            <pc:docMk/>
            <pc:sldMk cId="2537467428" sldId="321"/>
            <ac:spMk id="6" creationId="{2D80BF22-2BC5-4DAC-B580-D3CEA8B93E71}"/>
          </ac:spMkLst>
        </pc:spChg>
        <pc:spChg chg="mod">
          <ac:chgData name="" userId="" providerId="" clId="Web-{D09A4EBE-AEB9-EF9B-321E-52215D4F10E8}" dt="2020-10-29T15:56:42.249" v="20" actId="1076"/>
          <ac:spMkLst>
            <pc:docMk/>
            <pc:sldMk cId="2537467428" sldId="321"/>
            <ac:spMk id="16" creationId="{398116B4-295D-4AC3-9A98-150A8CA5B39F}"/>
          </ac:spMkLst>
        </pc:spChg>
      </pc:sldChg>
      <pc:sldChg chg="addSp delSp modSp">
        <pc:chgData name="" userId="" providerId="" clId="Web-{D09A4EBE-AEB9-EF9B-321E-52215D4F10E8}" dt="2020-10-29T15:56:12.342" v="19" actId="1076"/>
        <pc:sldMkLst>
          <pc:docMk/>
          <pc:sldMk cId="1874936675" sldId="322"/>
        </pc:sldMkLst>
        <pc:spChg chg="mod">
          <ac:chgData name="" userId="" providerId="" clId="Web-{D09A4EBE-AEB9-EF9B-321E-52215D4F10E8}" dt="2020-10-29T15:55:57.936" v="16" actId="1076"/>
          <ac:spMkLst>
            <pc:docMk/>
            <pc:sldMk cId="1874936675" sldId="322"/>
            <ac:spMk id="7" creationId="{C0732C42-53E7-40F2-B7B6-7F1AEAA4508B}"/>
          </ac:spMkLst>
        </pc:spChg>
        <pc:spChg chg="mod">
          <ac:chgData name="" userId="" providerId="" clId="Web-{D09A4EBE-AEB9-EF9B-321E-52215D4F10E8}" dt="2020-10-29T15:56:12.342" v="19" actId="1076"/>
          <ac:spMkLst>
            <pc:docMk/>
            <pc:sldMk cId="1874936675" sldId="322"/>
            <ac:spMk id="9" creationId="{5F4FFE50-F1B3-4B25-B9A1-8ED11AE32CE1}"/>
          </ac:spMkLst>
        </pc:spChg>
        <pc:spChg chg="add mod">
          <ac:chgData name="" userId="" providerId="" clId="Web-{D09A4EBE-AEB9-EF9B-321E-52215D4F10E8}" dt="2020-10-29T15:55:21.092" v="10" actId="1076"/>
          <ac:spMkLst>
            <pc:docMk/>
            <pc:sldMk cId="1874936675" sldId="322"/>
            <ac:spMk id="10" creationId="{0E451FFC-D8CA-4657-9CD0-16933F012B8F}"/>
          </ac:spMkLst>
        </pc:spChg>
        <pc:spChg chg="del mod">
          <ac:chgData name="" userId="" providerId="" clId="Web-{D09A4EBE-AEB9-EF9B-321E-52215D4F10E8}" dt="2020-10-29T15:55:38.639" v="13"/>
          <ac:spMkLst>
            <pc:docMk/>
            <pc:sldMk cId="1874936675" sldId="322"/>
            <ac:spMk id="11" creationId="{CA54DE37-BEE9-4EE4-A6D7-36FEBF0AAE52}"/>
          </ac:spMkLst>
        </pc:spChg>
        <pc:spChg chg="add mod">
          <ac:chgData name="" userId="" providerId="" clId="Web-{D09A4EBE-AEB9-EF9B-321E-52215D4F10E8}" dt="2020-10-29T15:55:34.561" v="12" actId="1076"/>
          <ac:spMkLst>
            <pc:docMk/>
            <pc:sldMk cId="1874936675" sldId="322"/>
            <ac:spMk id="12" creationId="{3900A946-B17A-4090-93C5-65EF4E6D0528}"/>
          </ac:spMkLst>
        </pc:spChg>
        <pc:picChg chg="add mod">
          <ac:chgData name="" userId="" providerId="" clId="Web-{D09A4EBE-AEB9-EF9B-321E-52215D4F10E8}" dt="2020-10-29T15:54:44.201" v="6" actId="14100"/>
          <ac:picMkLst>
            <pc:docMk/>
            <pc:sldMk cId="1874936675" sldId="322"/>
            <ac:picMk id="3" creationId="{BB8803E9-5974-4113-A98A-6ADFBC12B851}"/>
          </ac:picMkLst>
        </pc:picChg>
        <pc:picChg chg="del">
          <ac:chgData name="" userId="" providerId="" clId="Web-{D09A4EBE-AEB9-EF9B-321E-52215D4F10E8}" dt="2020-10-29T15:53:36.888" v="0"/>
          <ac:picMkLst>
            <pc:docMk/>
            <pc:sldMk cId="1874936675" sldId="322"/>
            <ac:picMk id="5" creationId="{A031780A-9DF7-4E46-B65E-B86501EAECEE}"/>
          </ac:picMkLst>
        </pc:picChg>
      </pc:sldChg>
      <pc:sldChg chg="addSp delSp modSp new ord">
        <pc:chgData name="" userId="" providerId="" clId="Web-{D09A4EBE-AEB9-EF9B-321E-52215D4F10E8}" dt="2020-10-29T16:04:19.096" v="90" actId="14100"/>
        <pc:sldMkLst>
          <pc:docMk/>
          <pc:sldMk cId="3526898727" sldId="336"/>
        </pc:sldMkLst>
        <pc:spChg chg="mod">
          <ac:chgData name="" userId="" providerId="" clId="Web-{D09A4EBE-AEB9-EF9B-321E-52215D4F10E8}" dt="2020-10-29T16:00:53.563" v="75" actId="14100"/>
          <ac:spMkLst>
            <pc:docMk/>
            <pc:sldMk cId="3526898727" sldId="336"/>
            <ac:spMk id="2" creationId="{A18D6842-2E2B-4EB9-ADEB-E2D9A0CC176C}"/>
          </ac:spMkLst>
        </pc:spChg>
        <pc:spChg chg="del">
          <ac:chgData name="" userId="" providerId="" clId="Web-{D09A4EBE-AEB9-EF9B-321E-52215D4F10E8}" dt="2020-10-29T15:58:00.562" v="24"/>
          <ac:spMkLst>
            <pc:docMk/>
            <pc:sldMk cId="3526898727" sldId="336"/>
            <ac:spMk id="3" creationId="{1216BD9B-4889-47BA-9991-62EBE94D28C5}"/>
          </ac:spMkLst>
        </pc:spChg>
        <pc:picChg chg="add mod ord">
          <ac:chgData name="" userId="" providerId="" clId="Web-{D09A4EBE-AEB9-EF9B-321E-52215D4F10E8}" dt="2020-10-29T16:01:27.360" v="79" actId="14100"/>
          <ac:picMkLst>
            <pc:docMk/>
            <pc:sldMk cId="3526898727" sldId="336"/>
            <ac:picMk id="5" creationId="{0D8314A5-2EB0-4BE8-B73A-8E2F67D17F25}"/>
          </ac:picMkLst>
        </pc:picChg>
        <pc:picChg chg="add del mod">
          <ac:chgData name="" userId="" providerId="" clId="Web-{D09A4EBE-AEB9-EF9B-321E-52215D4F10E8}" dt="2020-10-29T15:59:08.281" v="27"/>
          <ac:picMkLst>
            <pc:docMk/>
            <pc:sldMk cId="3526898727" sldId="336"/>
            <ac:picMk id="6" creationId="{EE82192E-B75D-4467-8E4E-7174535E2447}"/>
          </ac:picMkLst>
        </pc:picChg>
        <pc:picChg chg="add mod">
          <ac:chgData name="" userId="" providerId="" clId="Web-{D09A4EBE-AEB9-EF9B-321E-52215D4F10E8}" dt="2020-10-29T16:00:25.672" v="73" actId="1076"/>
          <ac:picMkLst>
            <pc:docMk/>
            <pc:sldMk cId="3526898727" sldId="336"/>
            <ac:picMk id="7" creationId="{DE224258-9F1C-45AD-88B3-7E410E72E2C3}"/>
          </ac:picMkLst>
        </pc:picChg>
        <pc:picChg chg="add mod">
          <ac:chgData name="" userId="" providerId="" clId="Web-{D09A4EBE-AEB9-EF9B-321E-52215D4F10E8}" dt="2020-10-29T16:01:20.032" v="78" actId="1076"/>
          <ac:picMkLst>
            <pc:docMk/>
            <pc:sldMk cId="3526898727" sldId="336"/>
            <ac:picMk id="8" creationId="{E6ED54EC-5AA8-40FE-8C72-399BC7D1FFFF}"/>
          </ac:picMkLst>
        </pc:picChg>
        <pc:picChg chg="add mod">
          <ac:chgData name="" userId="" providerId="" clId="Web-{D09A4EBE-AEB9-EF9B-321E-52215D4F10E8}" dt="2020-10-29T16:01:57.923" v="81" actId="1076"/>
          <ac:picMkLst>
            <pc:docMk/>
            <pc:sldMk cId="3526898727" sldId="336"/>
            <ac:picMk id="9" creationId="{F3742576-9560-4FEC-853B-746742999304}"/>
          </ac:picMkLst>
        </pc:picChg>
        <pc:picChg chg="add mod">
          <ac:chgData name="" userId="" providerId="" clId="Web-{D09A4EBE-AEB9-EF9B-321E-52215D4F10E8}" dt="2020-10-29T16:02:18.517" v="83" actId="1076"/>
          <ac:picMkLst>
            <pc:docMk/>
            <pc:sldMk cId="3526898727" sldId="336"/>
            <ac:picMk id="10" creationId="{3939E5B1-026D-464A-AD8C-ACEEFADFFC78}"/>
          </ac:picMkLst>
        </pc:picChg>
        <pc:picChg chg="add mod">
          <ac:chgData name="" userId="" providerId="" clId="Web-{D09A4EBE-AEB9-EF9B-321E-52215D4F10E8}" dt="2020-10-29T16:02:46.158" v="85" actId="1076"/>
          <ac:picMkLst>
            <pc:docMk/>
            <pc:sldMk cId="3526898727" sldId="336"/>
            <ac:picMk id="11" creationId="{163B0953-DEE7-415C-803B-945ED486392B}"/>
          </ac:picMkLst>
        </pc:picChg>
        <pc:picChg chg="add mod">
          <ac:chgData name="" userId="" providerId="" clId="Web-{D09A4EBE-AEB9-EF9B-321E-52215D4F10E8}" dt="2020-10-29T16:04:19.096" v="90" actId="14100"/>
          <ac:picMkLst>
            <pc:docMk/>
            <pc:sldMk cId="3526898727" sldId="336"/>
            <ac:picMk id="12" creationId="{9BAD4FAF-2065-45C1-94E5-672634A9F15E}"/>
          </ac:picMkLst>
        </pc:picChg>
      </pc:sldChg>
      <pc:sldChg chg="addSp delSp modSp new">
        <pc:chgData name="" userId="" providerId="" clId="Web-{D09A4EBE-AEB9-EF9B-321E-52215D4F10E8}" dt="2020-10-29T16:11:39.053" v="136" actId="1076"/>
        <pc:sldMkLst>
          <pc:docMk/>
          <pc:sldMk cId="2475383625" sldId="337"/>
        </pc:sldMkLst>
        <pc:spChg chg="del">
          <ac:chgData name="" userId="" providerId="" clId="Web-{D09A4EBE-AEB9-EF9B-321E-52215D4F10E8}" dt="2020-10-29T16:05:14.815" v="93"/>
          <ac:spMkLst>
            <pc:docMk/>
            <pc:sldMk cId="2475383625" sldId="337"/>
            <ac:spMk id="2" creationId="{CA982DB6-93EE-4D57-9157-27184FAE74FA}"/>
          </ac:spMkLst>
        </pc:spChg>
        <pc:spChg chg="del">
          <ac:chgData name="" userId="" providerId="" clId="Web-{D09A4EBE-AEB9-EF9B-321E-52215D4F10E8}" dt="2020-10-29T16:05:22.659" v="94"/>
          <ac:spMkLst>
            <pc:docMk/>
            <pc:sldMk cId="2475383625" sldId="337"/>
            <ac:spMk id="3" creationId="{EC3F1C07-CE04-494D-9C81-56539623FC7F}"/>
          </ac:spMkLst>
        </pc:spChg>
        <pc:spChg chg="add">
          <ac:chgData name="" userId="" providerId="" clId="Web-{D09A4EBE-AEB9-EF9B-321E-52215D4F10E8}" dt="2020-10-29T16:05:11.269" v="92"/>
          <ac:spMkLst>
            <pc:docMk/>
            <pc:sldMk cId="2475383625" sldId="337"/>
            <ac:spMk id="6" creationId="{98840A99-0B43-4D06-A902-7E680B0A2B3F}"/>
          </ac:spMkLst>
        </pc:spChg>
        <pc:picChg chg="add mod">
          <ac:chgData name="" userId="" providerId="" clId="Web-{D09A4EBE-AEB9-EF9B-321E-52215D4F10E8}" dt="2020-10-29T16:09:27.818" v="118" actId="1076"/>
          <ac:picMkLst>
            <pc:docMk/>
            <pc:sldMk cId="2475383625" sldId="337"/>
            <ac:picMk id="7" creationId="{1E579136-B74B-4BDD-8D9B-CE96339392E9}"/>
          </ac:picMkLst>
        </pc:picChg>
        <pc:picChg chg="add mod">
          <ac:chgData name="" userId="" providerId="" clId="Web-{D09A4EBE-AEB9-EF9B-321E-52215D4F10E8}" dt="2020-10-29T16:06:53.254" v="102" actId="14100"/>
          <ac:picMkLst>
            <pc:docMk/>
            <pc:sldMk cId="2475383625" sldId="337"/>
            <ac:picMk id="8" creationId="{3B851C43-7B3A-4FE7-8A15-BFDFCC168C5D}"/>
          </ac:picMkLst>
        </pc:picChg>
        <pc:picChg chg="add mod">
          <ac:chgData name="" userId="" providerId="" clId="Web-{D09A4EBE-AEB9-EF9B-321E-52215D4F10E8}" dt="2020-10-29T16:08:16.629" v="110" actId="14100"/>
          <ac:picMkLst>
            <pc:docMk/>
            <pc:sldMk cId="2475383625" sldId="337"/>
            <ac:picMk id="9" creationId="{3FBC9934-C8E4-4DEA-85DD-13CCE7D4D273}"/>
          </ac:picMkLst>
        </pc:picChg>
        <pc:picChg chg="add mod">
          <ac:chgData name="" userId="" providerId="" clId="Web-{D09A4EBE-AEB9-EF9B-321E-52215D4F10E8}" dt="2020-10-29T16:08:39.395" v="114" actId="1076"/>
          <ac:picMkLst>
            <pc:docMk/>
            <pc:sldMk cId="2475383625" sldId="337"/>
            <ac:picMk id="10" creationId="{07714289-C62D-40BA-9388-39FDE62A9DE1}"/>
          </ac:picMkLst>
        </pc:picChg>
        <pc:picChg chg="add mod">
          <ac:chgData name="" userId="" providerId="" clId="Web-{D09A4EBE-AEB9-EF9B-321E-52215D4F10E8}" dt="2020-10-29T16:09:09.161" v="117" actId="14100"/>
          <ac:picMkLst>
            <pc:docMk/>
            <pc:sldMk cId="2475383625" sldId="337"/>
            <ac:picMk id="11" creationId="{A28E8FCB-C4BA-4FBD-B6D5-BD5EB60B75F1}"/>
          </ac:picMkLst>
        </pc:picChg>
        <pc:picChg chg="add mod">
          <ac:chgData name="" userId="" providerId="" clId="Web-{D09A4EBE-AEB9-EF9B-321E-52215D4F10E8}" dt="2020-10-29T16:10:09.443" v="126" actId="14100"/>
          <ac:picMkLst>
            <pc:docMk/>
            <pc:sldMk cId="2475383625" sldId="337"/>
            <ac:picMk id="12" creationId="{57ECAA3B-3D98-4AD7-8110-8D6CD9647DE8}"/>
          </ac:picMkLst>
        </pc:picChg>
        <pc:picChg chg="add mod">
          <ac:chgData name="" userId="" providerId="" clId="Web-{D09A4EBE-AEB9-EF9B-321E-52215D4F10E8}" dt="2020-10-29T16:10:42.412" v="128" actId="1076"/>
          <ac:picMkLst>
            <pc:docMk/>
            <pc:sldMk cId="2475383625" sldId="337"/>
            <ac:picMk id="13" creationId="{6C31226B-0E74-4E1B-9AE5-6157BB5E8BF3}"/>
          </ac:picMkLst>
        </pc:picChg>
        <pc:picChg chg="add mod">
          <ac:chgData name="" userId="" providerId="" clId="Web-{D09A4EBE-AEB9-EF9B-321E-52215D4F10E8}" dt="2020-10-29T16:10:58.115" v="131" actId="14100"/>
          <ac:picMkLst>
            <pc:docMk/>
            <pc:sldMk cId="2475383625" sldId="337"/>
            <ac:picMk id="14" creationId="{F6D42285-ACFF-4E0C-8F06-C6332F0884B5}"/>
          </ac:picMkLst>
        </pc:picChg>
        <pc:picChg chg="add mod">
          <ac:chgData name="" userId="" providerId="" clId="Web-{D09A4EBE-AEB9-EF9B-321E-52215D4F10E8}" dt="2020-10-29T16:11:39.053" v="136" actId="1076"/>
          <ac:picMkLst>
            <pc:docMk/>
            <pc:sldMk cId="2475383625" sldId="337"/>
            <ac:picMk id="15" creationId="{11E907C7-21DE-4D2E-B0EA-422B80B1B7C9}"/>
          </ac:picMkLst>
        </pc:picChg>
      </pc:sldChg>
    </pc:docChg>
  </pc:docChgLst>
  <pc:docChgLst>
    <pc:chgData clId="Web-{1375E615-F408-808A-9BA4-BD9045B92386}"/>
    <pc:docChg chg="addSld delSld modSld">
      <pc:chgData name="" userId="" providerId="" clId="Web-{1375E615-F408-808A-9BA4-BD9045B92386}" dt="2020-04-06T21:40:33.973" v="4994" actId="1076"/>
      <pc:docMkLst>
        <pc:docMk/>
      </pc:docMkLst>
      <pc:sldChg chg="addSp delSp modSp del mod setBg">
        <pc:chgData name="" userId="" providerId="" clId="Web-{1375E615-F408-808A-9BA4-BD9045B92386}" dt="2020-04-06T18:56:36.010" v="1619"/>
        <pc:sldMkLst>
          <pc:docMk/>
          <pc:sldMk cId="3448868524" sldId="300"/>
        </pc:sldMkLst>
        <pc:spChg chg="mod">
          <ac:chgData name="" userId="" providerId="" clId="Web-{1375E615-F408-808A-9BA4-BD9045B92386}" dt="2020-04-06T18:47:17.290" v="1542"/>
          <ac:spMkLst>
            <pc:docMk/>
            <pc:sldMk cId="3448868524" sldId="300"/>
            <ac:spMk id="2" creationId="{00000000-0000-0000-0000-000000000000}"/>
          </ac:spMkLst>
        </pc:spChg>
        <pc:spChg chg="mod">
          <ac:chgData name="" userId="" providerId="" clId="Web-{1375E615-F408-808A-9BA4-BD9045B92386}" dt="2020-04-06T18:56:13.510" v="1617" actId="1076"/>
          <ac:spMkLst>
            <pc:docMk/>
            <pc:sldMk cId="3448868524" sldId="300"/>
            <ac:spMk id="3" creationId="{00000000-0000-0000-0000-000000000000}"/>
          </ac:spMkLst>
        </pc:spChg>
        <pc:spChg chg="mod ord">
          <ac:chgData name="" userId="" providerId="" clId="Web-{1375E615-F408-808A-9BA4-BD9045B92386}" dt="2020-04-06T18:47:17.290" v="1542"/>
          <ac:spMkLst>
            <pc:docMk/>
            <pc:sldMk cId="3448868524" sldId="300"/>
            <ac:spMk id="4" creationId="{00000000-0000-0000-0000-000000000000}"/>
          </ac:spMkLst>
        </pc:spChg>
        <pc:spChg chg="add mod">
          <ac:chgData name="" userId="" providerId="" clId="Web-{1375E615-F408-808A-9BA4-BD9045B92386}" dt="2020-04-06T18:54:23.947" v="1589"/>
          <ac:spMkLst>
            <pc:docMk/>
            <pc:sldMk cId="3448868524" sldId="300"/>
            <ac:spMk id="7" creationId="{CCB9985F-D7F4-413C-B0BA-609027B9FD0B}"/>
          </ac:spMkLst>
        </pc:spChg>
        <pc:spChg chg="add">
          <ac:chgData name="" userId="" providerId="" clId="Web-{1375E615-F408-808A-9BA4-BD9045B92386}" dt="2020-04-06T18:47:17.290" v="1542"/>
          <ac:spMkLst>
            <pc:docMk/>
            <pc:sldMk cId="3448868524" sldId="300"/>
            <ac:spMk id="11" creationId="{B05E4F47-B148-49E0-B472-BBF149315524}"/>
          </ac:spMkLst>
        </pc:spChg>
        <pc:spChg chg="add">
          <ac:chgData name="" userId="" providerId="" clId="Web-{1375E615-F408-808A-9BA4-BD9045B92386}" dt="2020-04-06T18:47:17.290" v="1542"/>
          <ac:spMkLst>
            <pc:docMk/>
            <pc:sldMk cId="3448868524" sldId="300"/>
            <ac:spMk id="15" creationId="{684BF3E1-C321-4F38-85CF-FEBBEEC15E2D}"/>
          </ac:spMkLst>
        </pc:spChg>
        <pc:picChg chg="add del mod">
          <ac:chgData name="" userId="" providerId="" clId="Web-{1375E615-F408-808A-9BA4-BD9045B92386}" dt="2020-04-06T18:46:44.915" v="1539"/>
          <ac:picMkLst>
            <pc:docMk/>
            <pc:sldMk cId="3448868524" sldId="300"/>
            <ac:picMk id="5" creationId="{39437970-D9EF-4596-9678-9915F2D10F14}"/>
          </ac:picMkLst>
        </pc:picChg>
        <pc:picChg chg="add del mod">
          <ac:chgData name="" userId="" providerId="" clId="Web-{1375E615-F408-808A-9BA4-BD9045B92386}" dt="2020-04-06T18:55:51.416" v="1615"/>
          <ac:picMkLst>
            <pc:docMk/>
            <pc:sldMk cId="3448868524" sldId="300"/>
            <ac:picMk id="6" creationId="{7CAE9201-A262-415C-B19A-47C785EB7CC6}"/>
          </ac:picMkLst>
        </pc:picChg>
        <pc:picChg chg="add del mod">
          <ac:chgData name="" userId="" providerId="" clId="Web-{1375E615-F408-808A-9BA4-BD9045B92386}" dt="2020-04-06T18:54:30.119" v="1592"/>
          <ac:picMkLst>
            <pc:docMk/>
            <pc:sldMk cId="3448868524" sldId="300"/>
            <ac:picMk id="12" creationId="{A17E553E-3001-4CC8-9F6E-EC9823E95330}"/>
          </ac:picMkLst>
        </pc:picChg>
        <pc:picChg chg="add">
          <ac:chgData name="" userId="" providerId="" clId="Web-{1375E615-F408-808A-9BA4-BD9045B92386}" dt="2020-04-06T18:47:17.290" v="1542"/>
          <ac:picMkLst>
            <pc:docMk/>
            <pc:sldMk cId="3448868524" sldId="300"/>
            <ac:picMk id="13" creationId="{7A2CE8EB-F719-4F84-9E91-F538438CAC76}"/>
          </ac:picMkLst>
        </pc:picChg>
      </pc:sldChg>
      <pc:sldChg chg="addSp modSp mod setBg setClrOvrMap">
        <pc:chgData name="" userId="" providerId="" clId="Web-{1375E615-F408-808A-9BA4-BD9045B92386}" dt="2020-04-06T17:47:43.182" v="934"/>
        <pc:sldMkLst>
          <pc:docMk/>
          <pc:sldMk cId="2190307560" sldId="301"/>
        </pc:sldMkLst>
        <pc:spChg chg="mod">
          <ac:chgData name="" userId="" providerId="" clId="Web-{1375E615-F408-808A-9BA4-BD9045B92386}" dt="2020-04-06T17:42:44.791" v="912"/>
          <ac:spMkLst>
            <pc:docMk/>
            <pc:sldMk cId="2190307560" sldId="301"/>
            <ac:spMk id="2" creationId="{00000000-0000-0000-0000-000000000000}"/>
          </ac:spMkLst>
        </pc:spChg>
        <pc:spChg chg="mod">
          <ac:chgData name="" userId="" providerId="" clId="Web-{1375E615-F408-808A-9BA4-BD9045B92386}" dt="2020-04-06T17:42:44.791" v="912"/>
          <ac:spMkLst>
            <pc:docMk/>
            <pc:sldMk cId="2190307560" sldId="301"/>
            <ac:spMk id="3" creationId="{00000000-0000-0000-0000-000000000000}"/>
          </ac:spMkLst>
        </pc:spChg>
        <pc:spChg chg="mod ord">
          <ac:chgData name="" userId="" providerId="" clId="Web-{1375E615-F408-808A-9BA4-BD9045B92386}" dt="2020-04-06T17:42:44.791" v="912"/>
          <ac:spMkLst>
            <pc:docMk/>
            <pc:sldMk cId="2190307560" sldId="301"/>
            <ac:spMk id="4" creationId="{00000000-0000-0000-0000-000000000000}"/>
          </ac:spMkLst>
        </pc:spChg>
        <pc:spChg chg="add mod">
          <ac:chgData name="" userId="" providerId="" clId="Web-{1375E615-F408-808A-9BA4-BD9045B92386}" dt="2020-04-06T17:45:43.900" v="924"/>
          <ac:spMkLst>
            <pc:docMk/>
            <pc:sldMk cId="2190307560" sldId="301"/>
            <ac:spMk id="7" creationId="{FB52D080-5DE3-43EB-8C54-FF801307E926}"/>
          </ac:spMkLst>
        </pc:spChg>
        <pc:spChg chg="add mod">
          <ac:chgData name="" userId="" providerId="" clId="Web-{1375E615-F408-808A-9BA4-BD9045B92386}" dt="2020-04-06T17:45:56.088" v="925"/>
          <ac:spMkLst>
            <pc:docMk/>
            <pc:sldMk cId="2190307560" sldId="301"/>
            <ac:spMk id="8" creationId="{95EEDF02-4B0E-458E-88AF-2FCD40CF355D}"/>
          </ac:spMkLst>
        </pc:spChg>
        <pc:spChg chg="add mod">
          <ac:chgData name="" userId="" providerId="" clId="Web-{1375E615-F408-808A-9BA4-BD9045B92386}" dt="2020-04-06T17:47:43.182" v="934"/>
          <ac:spMkLst>
            <pc:docMk/>
            <pc:sldMk cId="2190307560" sldId="301"/>
            <ac:spMk id="9" creationId="{CA06D5DE-00C8-4249-87C7-27130C571AC8}"/>
          </ac:spMkLst>
        </pc:spChg>
        <pc:spChg chg="add">
          <ac:chgData name="" userId="" providerId="" clId="Web-{1375E615-F408-808A-9BA4-BD9045B92386}" dt="2020-04-06T17:42:44.791" v="912"/>
          <ac:spMkLst>
            <pc:docMk/>
            <pc:sldMk cId="2190307560" sldId="301"/>
            <ac:spMk id="10" creationId="{867D4867-5BA7-4462-B2F6-A23F4A622AA7}"/>
          </ac:spMkLst>
        </pc:spChg>
        <pc:picChg chg="add mod">
          <ac:chgData name="" userId="" providerId="" clId="Web-{1375E615-F408-808A-9BA4-BD9045B92386}" dt="2020-04-06T17:42:44.791" v="912"/>
          <ac:picMkLst>
            <pc:docMk/>
            <pc:sldMk cId="2190307560" sldId="301"/>
            <ac:picMk id="5" creationId="{4616445D-02A4-4BE4-8729-403107C6616D}"/>
          </ac:picMkLst>
        </pc:picChg>
      </pc:sldChg>
      <pc:sldChg chg="addSp delSp modSp mod setBg">
        <pc:chgData name="" userId="" providerId="" clId="Web-{1375E615-F408-808A-9BA4-BD9045B92386}" dt="2020-04-06T21:25:13.698" v="4697" actId="20577"/>
        <pc:sldMkLst>
          <pc:docMk/>
          <pc:sldMk cId="1199008305" sldId="302"/>
        </pc:sldMkLst>
        <pc:spChg chg="mod">
          <ac:chgData name="" userId="" providerId="" clId="Web-{1375E615-F408-808A-9BA4-BD9045B92386}" dt="2020-04-06T21:25:13.698" v="4697" actId="20577"/>
          <ac:spMkLst>
            <pc:docMk/>
            <pc:sldMk cId="1199008305" sldId="302"/>
            <ac:spMk id="2" creationId="{00000000-0000-0000-0000-000000000000}"/>
          </ac:spMkLst>
        </pc:spChg>
        <pc:spChg chg="del mod">
          <ac:chgData name="" userId="" providerId="" clId="Web-{1375E615-F408-808A-9BA4-BD9045B92386}" dt="2020-04-06T19:34:26.308" v="2367"/>
          <ac:spMkLst>
            <pc:docMk/>
            <pc:sldMk cId="1199008305" sldId="302"/>
            <ac:spMk id="3" creationId="{00000000-0000-0000-0000-000000000000}"/>
          </ac:spMkLst>
        </pc:spChg>
        <pc:spChg chg="mod">
          <ac:chgData name="" userId="" providerId="" clId="Web-{1375E615-F408-808A-9BA4-BD9045B92386}" dt="2020-04-06T19:36:27.683" v="2391"/>
          <ac:spMkLst>
            <pc:docMk/>
            <pc:sldMk cId="1199008305" sldId="302"/>
            <ac:spMk id="4" creationId="{00000000-0000-0000-0000-000000000000}"/>
          </ac:spMkLst>
        </pc:spChg>
        <pc:spChg chg="add">
          <ac:chgData name="" userId="" providerId="" clId="Web-{1375E615-F408-808A-9BA4-BD9045B92386}" dt="2020-04-06T19:36:27.683" v="2391"/>
          <ac:spMkLst>
            <pc:docMk/>
            <pc:sldMk cId="1199008305" sldId="302"/>
            <ac:spMk id="11" creationId="{42285737-90EE-47DC-AC80-8AE156B11969}"/>
          </ac:spMkLst>
        </pc:spChg>
        <pc:grpChg chg="add">
          <ac:chgData name="" userId="" providerId="" clId="Web-{1375E615-F408-808A-9BA4-BD9045B92386}" dt="2020-04-06T19:36:27.683" v="2391"/>
          <ac:grpSpMkLst>
            <pc:docMk/>
            <pc:sldMk cId="1199008305" sldId="302"/>
            <ac:grpSpMk id="13" creationId="{B57BDC17-F1B3-455F-BBF1-680AA1F25C06}"/>
          </ac:grpSpMkLst>
        </pc:grpChg>
        <pc:graphicFrameChg chg="add mod modGraphic">
          <ac:chgData name="" userId="" providerId="" clId="Web-{1375E615-F408-808A-9BA4-BD9045B92386}" dt="2020-04-06T20:36:26.596" v="4089" actId="20577"/>
          <ac:graphicFrameMkLst>
            <pc:docMk/>
            <pc:sldMk cId="1199008305" sldId="302"/>
            <ac:graphicFrameMk id="6" creationId="{D872D73F-3B7B-4754-B34D-AD6D697CB6D3}"/>
          </ac:graphicFrameMkLst>
        </pc:graphicFrameChg>
      </pc:sldChg>
      <pc:sldChg chg="addSp modSp mod setBg">
        <pc:chgData name="" userId="" providerId="" clId="Web-{1375E615-F408-808A-9BA4-BD9045B92386}" dt="2020-04-06T18:33:12.070" v="989" actId="1076"/>
        <pc:sldMkLst>
          <pc:docMk/>
          <pc:sldMk cId="3833073907" sldId="303"/>
        </pc:sldMkLst>
        <pc:spChg chg="mod">
          <ac:chgData name="" userId="" providerId="" clId="Web-{1375E615-F408-808A-9BA4-BD9045B92386}" dt="2020-04-06T18:32:22.320" v="981"/>
          <ac:spMkLst>
            <pc:docMk/>
            <pc:sldMk cId="3833073907" sldId="303"/>
            <ac:spMk id="2" creationId="{00000000-0000-0000-0000-000000000000}"/>
          </ac:spMkLst>
        </pc:spChg>
        <pc:spChg chg="mod">
          <ac:chgData name="" userId="" providerId="" clId="Web-{1375E615-F408-808A-9BA4-BD9045B92386}" dt="2020-04-06T18:33:06.726" v="988" actId="14100"/>
          <ac:spMkLst>
            <pc:docMk/>
            <pc:sldMk cId="3833073907" sldId="303"/>
            <ac:spMk id="3" creationId="{00000000-0000-0000-0000-000000000000}"/>
          </ac:spMkLst>
        </pc:spChg>
        <pc:spChg chg="mod ord">
          <ac:chgData name="" userId="" providerId="" clId="Web-{1375E615-F408-808A-9BA4-BD9045B92386}" dt="2020-04-06T18:32:22.320" v="981"/>
          <ac:spMkLst>
            <pc:docMk/>
            <pc:sldMk cId="3833073907" sldId="303"/>
            <ac:spMk id="4" creationId="{00000000-0000-0000-0000-000000000000}"/>
          </ac:spMkLst>
        </pc:spChg>
        <pc:spChg chg="add">
          <ac:chgData name="" userId="" providerId="" clId="Web-{1375E615-F408-808A-9BA4-BD9045B92386}" dt="2020-04-06T18:32:22.320" v="981"/>
          <ac:spMkLst>
            <pc:docMk/>
            <pc:sldMk cId="3833073907" sldId="303"/>
            <ac:spMk id="11" creationId="{59A309A7-1751-4ABE-A3C1-EEC40366AD89}"/>
          </ac:spMkLst>
        </pc:spChg>
        <pc:spChg chg="add">
          <ac:chgData name="" userId="" providerId="" clId="Web-{1375E615-F408-808A-9BA4-BD9045B92386}" dt="2020-04-06T18:32:22.320" v="981"/>
          <ac:spMkLst>
            <pc:docMk/>
            <pc:sldMk cId="3833073907" sldId="303"/>
            <ac:spMk id="13" creationId="{967D8EB6-EAE1-4F9C-B398-83321E287204}"/>
          </ac:spMkLst>
        </pc:spChg>
        <pc:picChg chg="add mod">
          <ac:chgData name="" userId="" providerId="" clId="Web-{1375E615-F408-808A-9BA4-BD9045B92386}" dt="2020-04-06T18:33:12.070" v="989" actId="1076"/>
          <ac:picMkLst>
            <pc:docMk/>
            <pc:sldMk cId="3833073907" sldId="303"/>
            <ac:picMk id="6" creationId="{9BDE3477-A05F-407E-B1FF-59D06B6A7E59}"/>
          </ac:picMkLst>
        </pc:picChg>
      </pc:sldChg>
      <pc:sldChg chg="addSp delSp modSp mod setBg">
        <pc:chgData name="" userId="" providerId="" clId="Web-{1375E615-F408-808A-9BA4-BD9045B92386}" dt="2020-04-06T18:40:05.290" v="1493" actId="20577"/>
        <pc:sldMkLst>
          <pc:docMk/>
          <pc:sldMk cId="2481433785" sldId="304"/>
        </pc:sldMkLst>
        <pc:spChg chg="mod">
          <ac:chgData name="" userId="" providerId="" clId="Web-{1375E615-F408-808A-9BA4-BD9045B92386}" dt="2020-04-06T18:35:54.789" v="993"/>
          <ac:spMkLst>
            <pc:docMk/>
            <pc:sldMk cId="2481433785" sldId="304"/>
            <ac:spMk id="2" creationId="{00000000-0000-0000-0000-000000000000}"/>
          </ac:spMkLst>
        </pc:spChg>
        <pc:spChg chg="del mod">
          <ac:chgData name="" userId="" providerId="" clId="Web-{1375E615-F408-808A-9BA4-BD9045B92386}" dt="2020-04-06T18:35:29.883" v="992"/>
          <ac:spMkLst>
            <pc:docMk/>
            <pc:sldMk cId="2481433785" sldId="304"/>
            <ac:spMk id="3" creationId="{00000000-0000-0000-0000-000000000000}"/>
          </ac:spMkLst>
        </pc:spChg>
        <pc:spChg chg="mod">
          <ac:chgData name="" userId="" providerId="" clId="Web-{1375E615-F408-808A-9BA4-BD9045B92386}" dt="2020-04-06T18:35:54.789" v="993"/>
          <ac:spMkLst>
            <pc:docMk/>
            <pc:sldMk cId="2481433785" sldId="304"/>
            <ac:spMk id="4" creationId="{00000000-0000-0000-0000-000000000000}"/>
          </ac:spMkLst>
        </pc:spChg>
        <pc:spChg chg="add mod">
          <ac:chgData name="" userId="" providerId="" clId="Web-{1375E615-F408-808A-9BA4-BD9045B92386}" dt="2020-04-06T18:40:05.290" v="1493" actId="20577"/>
          <ac:spMkLst>
            <pc:docMk/>
            <pc:sldMk cId="2481433785" sldId="304"/>
            <ac:spMk id="7" creationId="{7F170E52-07E9-484A-BF92-2D1A0B23238B}"/>
          </ac:spMkLst>
        </pc:spChg>
        <pc:spChg chg="add del">
          <ac:chgData name="" userId="" providerId="" clId="Web-{1375E615-F408-808A-9BA4-BD9045B92386}" dt="2020-04-06T18:33:50.164" v="991"/>
          <ac:spMkLst>
            <pc:docMk/>
            <pc:sldMk cId="2481433785" sldId="304"/>
            <ac:spMk id="9" creationId="{3B854194-185D-494D-905C-7C7CB2E30F6E}"/>
          </ac:spMkLst>
        </pc:spChg>
        <pc:spChg chg="add del">
          <ac:chgData name="" userId="" providerId="" clId="Web-{1375E615-F408-808A-9BA4-BD9045B92386}" dt="2020-04-06T18:33:50.164" v="991"/>
          <ac:spMkLst>
            <pc:docMk/>
            <pc:sldMk cId="2481433785" sldId="304"/>
            <ac:spMk id="11" creationId="{B4F5FA0D-0104-4987-8241-EFF7C85B88DE}"/>
          </ac:spMkLst>
        </pc:spChg>
        <pc:spChg chg="add">
          <ac:chgData name="" userId="" providerId="" clId="Web-{1375E615-F408-808A-9BA4-BD9045B92386}" dt="2020-04-06T18:35:54.789" v="993"/>
          <ac:spMkLst>
            <pc:docMk/>
            <pc:sldMk cId="2481433785" sldId="304"/>
            <ac:spMk id="12" creationId="{B775CD93-9DF2-48CB-9F57-1BCA9A46C7FA}"/>
          </ac:spMkLst>
        </pc:spChg>
        <pc:spChg chg="add">
          <ac:chgData name="" userId="" providerId="" clId="Web-{1375E615-F408-808A-9BA4-BD9045B92386}" dt="2020-04-06T18:35:54.789" v="993"/>
          <ac:spMkLst>
            <pc:docMk/>
            <pc:sldMk cId="2481433785" sldId="304"/>
            <ac:spMk id="14" creationId="{E186B68C-84BC-4A6E-99D1-EE87483C1349}"/>
          </ac:spMkLst>
        </pc:spChg>
        <pc:spChg chg="add">
          <ac:chgData name="" userId="" providerId="" clId="Web-{1375E615-F408-808A-9BA4-BD9045B92386}" dt="2020-04-06T18:35:54.789" v="993"/>
          <ac:spMkLst>
            <pc:docMk/>
            <pc:sldMk cId="2481433785" sldId="304"/>
            <ac:spMk id="16" creationId="{6166C6D1-23AC-49C4-BA07-238E4E9F8CEB}"/>
          </ac:spMkLst>
        </pc:spChg>
        <pc:spChg chg="add">
          <ac:chgData name="" userId="" providerId="" clId="Web-{1375E615-F408-808A-9BA4-BD9045B92386}" dt="2020-04-06T18:35:54.789" v="993"/>
          <ac:spMkLst>
            <pc:docMk/>
            <pc:sldMk cId="2481433785" sldId="304"/>
            <ac:spMk id="18" creationId="{33A87B69-D1B1-4DA7-B224-F220FC5235E6}"/>
          </ac:spMkLst>
        </pc:spChg>
        <pc:spChg chg="add">
          <ac:chgData name="" userId="" providerId="" clId="Web-{1375E615-F408-808A-9BA4-BD9045B92386}" dt="2020-04-06T18:35:54.789" v="993"/>
          <ac:spMkLst>
            <pc:docMk/>
            <pc:sldMk cId="2481433785" sldId="304"/>
            <ac:spMk id="20" creationId="{1C091803-41C2-48E0-9228-5148460C7479}"/>
          </ac:spMkLst>
        </pc:spChg>
        <pc:picChg chg="add mod ord">
          <ac:chgData name="" userId="" providerId="" clId="Web-{1375E615-F408-808A-9BA4-BD9045B92386}" dt="2020-04-06T18:39:09.977" v="1422" actId="14100"/>
          <ac:picMkLst>
            <pc:docMk/>
            <pc:sldMk cId="2481433785" sldId="304"/>
            <ac:picMk id="5" creationId="{F9B9F24F-D70E-43F2-97DA-55930DC9E48C}"/>
          </ac:picMkLst>
        </pc:picChg>
        <pc:picChg chg="add del">
          <ac:chgData name="" userId="" providerId="" clId="Web-{1375E615-F408-808A-9BA4-BD9045B92386}" dt="2020-04-06T18:33:50.164" v="991"/>
          <ac:picMkLst>
            <pc:docMk/>
            <pc:sldMk cId="2481433785" sldId="304"/>
            <ac:picMk id="13" creationId="{2897127E-6CEF-446C-BE87-93B7C46E49D1}"/>
          </ac:picMkLst>
        </pc:picChg>
      </pc:sldChg>
      <pc:sldChg chg="addSp delSp modSp mod setBg setClrOvrMap">
        <pc:chgData name="" userId="" providerId="" clId="Web-{1375E615-F408-808A-9BA4-BD9045B92386}" dt="2020-04-06T21:31:08.564" v="4880"/>
        <pc:sldMkLst>
          <pc:docMk/>
          <pc:sldMk cId="3791578509" sldId="305"/>
        </pc:sldMkLst>
        <pc:spChg chg="mod">
          <ac:chgData name="" userId="" providerId="" clId="Web-{1375E615-F408-808A-9BA4-BD9045B92386}" dt="2020-04-06T21:31:08.564" v="4880"/>
          <ac:spMkLst>
            <pc:docMk/>
            <pc:sldMk cId="3791578509" sldId="305"/>
            <ac:spMk id="2" creationId="{00000000-0000-0000-0000-000000000000}"/>
          </ac:spMkLst>
        </pc:spChg>
        <pc:spChg chg="del">
          <ac:chgData name="" userId="" providerId="" clId="Web-{1375E615-F408-808A-9BA4-BD9045B92386}" dt="2020-04-06T19:42:18.309" v="2411"/>
          <ac:spMkLst>
            <pc:docMk/>
            <pc:sldMk cId="3791578509" sldId="305"/>
            <ac:spMk id="3" creationId="{00000000-0000-0000-0000-000000000000}"/>
          </ac:spMkLst>
        </pc:spChg>
        <pc:spChg chg="mod">
          <ac:chgData name="" userId="" providerId="" clId="Web-{1375E615-F408-808A-9BA4-BD9045B92386}" dt="2020-04-06T21:31:08.564" v="4880"/>
          <ac:spMkLst>
            <pc:docMk/>
            <pc:sldMk cId="3791578509" sldId="305"/>
            <ac:spMk id="4" creationId="{00000000-0000-0000-0000-000000000000}"/>
          </ac:spMkLst>
        </pc:spChg>
        <pc:spChg chg="add mod ord">
          <ac:chgData name="" userId="" providerId="" clId="Web-{1375E615-F408-808A-9BA4-BD9045B92386}" dt="2020-04-06T21:31:08.564" v="4880"/>
          <ac:spMkLst>
            <pc:docMk/>
            <pc:sldMk cId="3791578509" sldId="305"/>
            <ac:spMk id="7" creationId="{D10E8CDE-DDEF-48E8-8CAC-4AB044E0DC7D}"/>
          </ac:spMkLst>
        </pc:spChg>
        <pc:spChg chg="add">
          <ac:chgData name="" userId="" providerId="" clId="Web-{1375E615-F408-808A-9BA4-BD9045B92386}" dt="2020-04-06T21:31:08.564" v="4880"/>
          <ac:spMkLst>
            <pc:docMk/>
            <pc:sldMk cId="3791578509" sldId="305"/>
            <ac:spMk id="9" creationId="{4F74D28C-3268-4E35-8EE1-D92CB4A85A7D}"/>
          </ac:spMkLst>
        </pc:spChg>
        <pc:spChg chg="add">
          <ac:chgData name="" userId="" providerId="" clId="Web-{1375E615-F408-808A-9BA4-BD9045B92386}" dt="2020-04-06T21:31:08.564" v="4880"/>
          <ac:spMkLst>
            <pc:docMk/>
            <pc:sldMk cId="3791578509" sldId="305"/>
            <ac:spMk id="10" creationId="{58D44E42-C462-4105-BC86-FE75B4E3C4AF}"/>
          </ac:spMkLst>
        </pc:spChg>
        <pc:spChg chg="add del">
          <ac:chgData name="" userId="" providerId="" clId="Web-{1375E615-F408-808A-9BA4-BD9045B92386}" dt="2020-04-06T21:31:08.564" v="4879"/>
          <ac:spMkLst>
            <pc:docMk/>
            <pc:sldMk cId="3791578509" sldId="305"/>
            <ac:spMk id="12" creationId="{3BAF1561-20C4-41FD-A35F-BF2B9E727F3E}"/>
          </ac:spMkLst>
        </pc:spChg>
        <pc:spChg chg="add del">
          <ac:chgData name="" userId="" providerId="" clId="Web-{1375E615-F408-808A-9BA4-BD9045B92386}" dt="2020-04-06T21:31:08.564" v="4879"/>
          <ac:spMkLst>
            <pc:docMk/>
            <pc:sldMk cId="3791578509" sldId="305"/>
            <ac:spMk id="14" creationId="{839DC788-B140-4F3E-A91E-CB3E70ED940A}"/>
          </ac:spMkLst>
        </pc:spChg>
        <pc:picChg chg="add mod ord">
          <ac:chgData name="" userId="" providerId="" clId="Web-{1375E615-F408-808A-9BA4-BD9045B92386}" dt="2020-04-06T21:31:08.564" v="4880"/>
          <ac:picMkLst>
            <pc:docMk/>
            <pc:sldMk cId="3791578509" sldId="305"/>
            <ac:picMk id="5" creationId="{1F789EC3-9D2A-41C4-AE7F-EFAF1AE9CB70}"/>
          </ac:picMkLst>
        </pc:picChg>
        <pc:cxnChg chg="add del">
          <ac:chgData name="" userId="" providerId="" clId="Web-{1375E615-F408-808A-9BA4-BD9045B92386}" dt="2020-04-06T21:31:08.564" v="4879"/>
          <ac:cxnSpMkLst>
            <pc:docMk/>
            <pc:sldMk cId="3791578509" sldId="305"/>
            <ac:cxnSpMk id="16" creationId="{FC18D930-0EEE-448F-ABF1-2AA3C83DA552}"/>
          </ac:cxnSpMkLst>
        </pc:cxnChg>
      </pc:sldChg>
      <pc:sldChg chg="modSp">
        <pc:chgData name="" userId="" providerId="" clId="Web-{1375E615-F408-808A-9BA4-BD9045B92386}" dt="2020-04-06T20:35:15.893" v="4057" actId="20577"/>
        <pc:sldMkLst>
          <pc:docMk/>
          <pc:sldMk cId="2376187872" sldId="307"/>
        </pc:sldMkLst>
        <pc:spChg chg="mod">
          <ac:chgData name="" userId="" providerId="" clId="Web-{1375E615-F408-808A-9BA4-BD9045B92386}" dt="2020-04-06T20:35:15.893" v="4057" actId="20577"/>
          <ac:spMkLst>
            <pc:docMk/>
            <pc:sldMk cId="2376187872" sldId="307"/>
            <ac:spMk id="3" creationId="{00000000-0000-0000-0000-000000000000}"/>
          </ac:spMkLst>
        </pc:spChg>
      </pc:sldChg>
      <pc:sldChg chg="addSp delSp modSp new">
        <pc:chgData name="" userId="" providerId="" clId="Web-{1375E615-F408-808A-9BA4-BD9045B92386}" dt="2020-04-06T20:55:54.243" v="4651" actId="20577"/>
        <pc:sldMkLst>
          <pc:docMk/>
          <pc:sldMk cId="3161181556" sldId="308"/>
        </pc:sldMkLst>
        <pc:spChg chg="mod">
          <ac:chgData name="" userId="" providerId="" clId="Web-{1375E615-F408-808A-9BA4-BD9045B92386}" dt="2020-04-06T18:55:29.463" v="1610" actId="20577"/>
          <ac:spMkLst>
            <pc:docMk/>
            <pc:sldMk cId="3161181556" sldId="308"/>
            <ac:spMk id="2" creationId="{AAE6D4C5-A8B2-46F4-B5FD-B8F5C35733A7}"/>
          </ac:spMkLst>
        </pc:spChg>
        <pc:spChg chg="del">
          <ac:chgData name="" userId="" providerId="" clId="Web-{1375E615-F408-808A-9BA4-BD9045B92386}" dt="2020-04-06T18:57:33.713" v="1628"/>
          <ac:spMkLst>
            <pc:docMk/>
            <pc:sldMk cId="3161181556" sldId="308"/>
            <ac:spMk id="3" creationId="{27FF8F5D-9E7B-4DB8-957F-1A29A72E8596}"/>
          </ac:spMkLst>
        </pc:spChg>
        <pc:spChg chg="add mod">
          <ac:chgData name="" userId="" providerId="" clId="Web-{1375E615-F408-808A-9BA4-BD9045B92386}" dt="2020-04-06T20:55:54.243" v="4651" actId="20577"/>
          <ac:spMkLst>
            <pc:docMk/>
            <pc:sldMk cId="3161181556" sldId="308"/>
            <ac:spMk id="8" creationId="{874FD781-CF94-414A-88AC-E7A15D53EAF4}"/>
          </ac:spMkLst>
        </pc:spChg>
        <pc:spChg chg="add mod">
          <ac:chgData name="" userId="" providerId="" clId="Web-{1375E615-F408-808A-9BA4-BD9045B92386}" dt="2020-04-06T20:55:28.180" v="4643" actId="14100"/>
          <ac:spMkLst>
            <pc:docMk/>
            <pc:sldMk cId="3161181556" sldId="308"/>
            <ac:spMk id="9" creationId="{52F19CA7-8819-421B-8D12-6CBDF666DBE5}"/>
          </ac:spMkLst>
        </pc:spChg>
        <pc:picChg chg="add del mod">
          <ac:chgData name="" userId="" providerId="" clId="Web-{1375E615-F408-808A-9BA4-BD9045B92386}" dt="2020-04-06T18:59:18.495" v="1639"/>
          <ac:picMkLst>
            <pc:docMk/>
            <pc:sldMk cId="3161181556" sldId="308"/>
            <ac:picMk id="6" creationId="{32599175-4FE0-440A-AAD8-7E2F7982B43E}"/>
          </ac:picMkLst>
        </pc:picChg>
        <pc:picChg chg="add mod">
          <ac:chgData name="" userId="" providerId="" clId="Web-{1375E615-F408-808A-9BA4-BD9045B92386}" dt="2020-04-06T20:55:40.336" v="4647" actId="1076"/>
          <ac:picMkLst>
            <pc:docMk/>
            <pc:sldMk cId="3161181556" sldId="308"/>
            <ac:picMk id="10" creationId="{39AC08D3-3915-4926-8E6C-6F691722369F}"/>
          </ac:picMkLst>
        </pc:picChg>
      </pc:sldChg>
      <pc:sldChg chg="addSp modSp new">
        <pc:chgData name="" userId="" providerId="" clId="Web-{1375E615-F408-808A-9BA4-BD9045B92386}" dt="2020-04-06T21:40:33.973" v="4994" actId="1076"/>
        <pc:sldMkLst>
          <pc:docMk/>
          <pc:sldMk cId="654014891" sldId="309"/>
        </pc:sldMkLst>
        <pc:spChg chg="mod">
          <ac:chgData name="" userId="" providerId="" clId="Web-{1375E615-F408-808A-9BA4-BD9045B92386}" dt="2020-04-06T20:42:54.192" v="4117" actId="20577"/>
          <ac:spMkLst>
            <pc:docMk/>
            <pc:sldMk cId="654014891" sldId="309"/>
            <ac:spMk id="2" creationId="{14672360-776B-4C6B-80F4-7EF1BCFB0021}"/>
          </ac:spMkLst>
        </pc:spChg>
        <pc:spChg chg="mod">
          <ac:chgData name="" userId="" providerId="" clId="Web-{1375E615-F408-808A-9BA4-BD9045B92386}" dt="2020-04-06T21:33:20.400" v="4912" actId="1076"/>
          <ac:spMkLst>
            <pc:docMk/>
            <pc:sldMk cId="654014891" sldId="309"/>
            <ac:spMk id="3" creationId="{184C27BB-0FE7-408D-8760-7A6CAD36E163}"/>
          </ac:spMkLst>
        </pc:spChg>
        <pc:spChg chg="add mod">
          <ac:chgData name="" userId="" providerId="" clId="Web-{1375E615-F408-808A-9BA4-BD9045B92386}" dt="2020-04-06T21:39:35.407" v="4962" actId="20577"/>
          <ac:spMkLst>
            <pc:docMk/>
            <pc:sldMk cId="654014891" sldId="309"/>
            <ac:spMk id="5" creationId="{764AF787-86FE-45CD-85B5-7ED963574432}"/>
          </ac:spMkLst>
        </pc:spChg>
        <pc:spChg chg="add mod">
          <ac:chgData name="" userId="" providerId="" clId="Web-{1375E615-F408-808A-9BA4-BD9045B92386}" dt="2020-04-06T21:40:33.973" v="4994" actId="1076"/>
          <ac:spMkLst>
            <pc:docMk/>
            <pc:sldMk cId="654014891" sldId="309"/>
            <ac:spMk id="6" creationId="{E3908FEC-1433-4CF4-97C1-688CCA15EB2A}"/>
          </ac:spMkLst>
        </pc:spChg>
      </pc:sldChg>
    </pc:docChg>
  </pc:docChgLst>
  <pc:docChgLst>
    <pc:chgData clId="Web-{21A1759F-A382-464E-AFBF-9F638DEAE833}"/>
    <pc:docChg chg="modSld">
      <pc:chgData name="" userId="" providerId="" clId="Web-{21A1759F-A382-464E-AFBF-9F638DEAE833}" dt="2020-04-07T14:40:54.125" v="263" actId="1076"/>
      <pc:docMkLst>
        <pc:docMk/>
      </pc:docMkLst>
      <pc:sldChg chg="addSp modSp">
        <pc:chgData name="" userId="" providerId="" clId="Web-{21A1759F-A382-464E-AFBF-9F638DEAE833}" dt="2020-04-07T14:40:54.125" v="263" actId="1076"/>
        <pc:sldMkLst>
          <pc:docMk/>
          <pc:sldMk cId="646078010" sldId="295"/>
        </pc:sldMkLst>
        <pc:picChg chg="add mod">
          <ac:chgData name="" userId="" providerId="" clId="Web-{21A1759F-A382-464E-AFBF-9F638DEAE833}" dt="2020-04-07T14:40:54.125" v="263" actId="1076"/>
          <ac:picMkLst>
            <pc:docMk/>
            <pc:sldMk cId="646078010" sldId="295"/>
            <ac:picMk id="7" creationId="{3D6BD592-CA22-4A46-AF85-B1B40923BE1D}"/>
          </ac:picMkLst>
        </pc:picChg>
      </pc:sldChg>
      <pc:sldChg chg="addSp delSp modSp mod setBg">
        <pc:chgData name="" userId="" providerId="" clId="Web-{21A1759F-A382-464E-AFBF-9F638DEAE833}" dt="2020-04-07T14:27:47.311" v="161"/>
        <pc:sldMkLst>
          <pc:docMk/>
          <pc:sldMk cId="2464653146" sldId="299"/>
        </pc:sldMkLst>
        <pc:spChg chg="mod">
          <ac:chgData name="" userId="" providerId="" clId="Web-{21A1759F-A382-464E-AFBF-9F638DEAE833}" dt="2020-04-07T14:27:47.311" v="161"/>
          <ac:spMkLst>
            <pc:docMk/>
            <pc:sldMk cId="2464653146" sldId="299"/>
            <ac:spMk id="2" creationId="{00000000-0000-0000-0000-000000000000}"/>
          </ac:spMkLst>
        </pc:spChg>
        <pc:spChg chg="mod ord">
          <ac:chgData name="" userId="" providerId="" clId="Web-{21A1759F-A382-464E-AFBF-9F638DEAE833}" dt="2020-04-07T14:27:47.311" v="161"/>
          <ac:spMkLst>
            <pc:docMk/>
            <pc:sldMk cId="2464653146" sldId="299"/>
            <ac:spMk id="3" creationId="{00000000-0000-0000-0000-000000000000}"/>
          </ac:spMkLst>
        </pc:spChg>
        <pc:spChg chg="mod">
          <ac:chgData name="" userId="" providerId="" clId="Web-{21A1759F-A382-464E-AFBF-9F638DEAE833}" dt="2020-04-07T14:27:47.311" v="161"/>
          <ac:spMkLst>
            <pc:docMk/>
            <pc:sldMk cId="2464653146" sldId="299"/>
            <ac:spMk id="4" creationId="{00000000-0000-0000-0000-000000000000}"/>
          </ac:spMkLst>
        </pc:spChg>
        <pc:spChg chg="add del">
          <ac:chgData name="" userId="" providerId="" clId="Web-{21A1759F-A382-464E-AFBF-9F638DEAE833}" dt="2020-04-07T14:27:47.311" v="161"/>
          <ac:spMkLst>
            <pc:docMk/>
            <pc:sldMk cId="2464653146" sldId="299"/>
            <ac:spMk id="9" creationId="{85016AEC-0320-4ED0-8ECB-FE11DDDFE17A}"/>
          </ac:spMkLst>
        </pc:spChg>
        <pc:spChg chg="add del">
          <ac:chgData name="" userId="" providerId="" clId="Web-{21A1759F-A382-464E-AFBF-9F638DEAE833}" dt="2020-04-07T14:27:47.311" v="161"/>
          <ac:spMkLst>
            <pc:docMk/>
            <pc:sldMk cId="2464653146" sldId="299"/>
            <ac:spMk id="11" creationId="{D3CDB30C-1F82-41E6-A067-831D6E89184F}"/>
          </ac:spMkLst>
        </pc:spChg>
        <pc:spChg chg="add del">
          <ac:chgData name="" userId="" providerId="" clId="Web-{21A1759F-A382-464E-AFBF-9F638DEAE833}" dt="2020-04-07T14:27:47.311" v="161"/>
          <ac:spMkLst>
            <pc:docMk/>
            <pc:sldMk cId="2464653146" sldId="299"/>
            <ac:spMk id="13" creationId="{2DDA86DD-F997-4F66-A87C-5B58AB6D19EC}"/>
          </ac:spMkLst>
        </pc:spChg>
        <pc:spChg chg="add del">
          <ac:chgData name="" userId="" providerId="" clId="Web-{21A1759F-A382-464E-AFBF-9F638DEAE833}" dt="2020-04-07T14:27:47.311" v="161"/>
          <ac:spMkLst>
            <pc:docMk/>
            <pc:sldMk cId="2464653146" sldId="299"/>
            <ac:spMk id="15" creationId="{D241B827-437E-40A3-A732-669230D6A5BC}"/>
          </ac:spMkLst>
        </pc:spChg>
      </pc:sldChg>
      <pc:sldChg chg="addSp delSp modSp">
        <pc:chgData name="" userId="" providerId="" clId="Web-{21A1759F-A382-464E-AFBF-9F638DEAE833}" dt="2020-04-07T14:35:56.357" v="260" actId="1076"/>
        <pc:sldMkLst>
          <pc:docMk/>
          <pc:sldMk cId="2190307560" sldId="301"/>
        </pc:sldMkLst>
        <pc:spChg chg="mod">
          <ac:chgData name="" userId="" providerId="" clId="Web-{21A1759F-A382-464E-AFBF-9F638DEAE833}" dt="2020-04-07T14:11:03.110" v="2" actId="20577"/>
          <ac:spMkLst>
            <pc:docMk/>
            <pc:sldMk cId="2190307560" sldId="301"/>
            <ac:spMk id="3" creationId="{00000000-0000-0000-0000-000000000000}"/>
          </ac:spMkLst>
        </pc:spChg>
        <pc:spChg chg="add mod">
          <ac:chgData name="" userId="" providerId="" clId="Web-{21A1759F-A382-464E-AFBF-9F638DEAE833}" dt="2020-04-07T14:29:40.068" v="169" actId="14100"/>
          <ac:spMkLst>
            <pc:docMk/>
            <pc:sldMk cId="2190307560" sldId="301"/>
            <ac:spMk id="6" creationId="{98932E3D-A792-42AB-ABEE-E9DC3205D356}"/>
          </ac:spMkLst>
        </pc:spChg>
        <pc:spChg chg="add mod">
          <ac:chgData name="" userId="" providerId="" clId="Web-{21A1759F-A382-464E-AFBF-9F638DEAE833}" dt="2020-04-07T14:30:51.354" v="179"/>
          <ac:spMkLst>
            <pc:docMk/>
            <pc:sldMk cId="2190307560" sldId="301"/>
            <ac:spMk id="12" creationId="{262ECE22-BCF1-4EAE-9177-49534E1F6EF4}"/>
          </ac:spMkLst>
        </pc:spChg>
        <pc:spChg chg="add mod">
          <ac:chgData name="" userId="" providerId="" clId="Web-{21A1759F-A382-464E-AFBF-9F638DEAE833}" dt="2020-04-07T14:33:37.629" v="190"/>
          <ac:spMkLst>
            <pc:docMk/>
            <pc:sldMk cId="2190307560" sldId="301"/>
            <ac:spMk id="13" creationId="{47A2748C-1775-4A9E-A5AA-72BE7C4EF435}"/>
          </ac:spMkLst>
        </pc:spChg>
        <pc:spChg chg="add del mod">
          <ac:chgData name="" userId="" providerId="" clId="Web-{21A1759F-A382-464E-AFBF-9F638DEAE833}" dt="2020-04-07T14:35:06.291" v="232"/>
          <ac:spMkLst>
            <pc:docMk/>
            <pc:sldMk cId="2190307560" sldId="301"/>
            <ac:spMk id="14" creationId="{6F797B16-BAA9-45BC-939D-5F0F20AF53F9}"/>
          </ac:spMkLst>
        </pc:spChg>
        <pc:spChg chg="add del mod">
          <ac:chgData name="" userId="" providerId="" clId="Web-{21A1759F-A382-464E-AFBF-9F638DEAE833}" dt="2020-04-07T14:35:20.823" v="236"/>
          <ac:spMkLst>
            <pc:docMk/>
            <pc:sldMk cId="2190307560" sldId="301"/>
            <ac:spMk id="15" creationId="{1A966461-A05E-413D-A109-9FE338D3B6BC}"/>
          </ac:spMkLst>
        </pc:spChg>
        <pc:spChg chg="add mod">
          <ac:chgData name="" userId="" providerId="" clId="Web-{21A1759F-A382-464E-AFBF-9F638DEAE833}" dt="2020-04-07T14:35:56.357" v="260" actId="1076"/>
          <ac:spMkLst>
            <pc:docMk/>
            <pc:sldMk cId="2190307560" sldId="301"/>
            <ac:spMk id="16" creationId="{B8AF41B9-F272-4F88-B09C-71E313D56A8E}"/>
          </ac:spMkLst>
        </pc:spChg>
        <pc:picChg chg="del mod">
          <ac:chgData name="" userId="" providerId="" clId="Web-{21A1759F-A382-464E-AFBF-9F638DEAE833}" dt="2020-04-07T14:30:05.617" v="173"/>
          <ac:picMkLst>
            <pc:docMk/>
            <pc:sldMk cId="2190307560" sldId="301"/>
            <ac:picMk id="5" creationId="{4616445D-02A4-4BE4-8729-403107C6616D}"/>
          </ac:picMkLst>
        </pc:picChg>
        <pc:picChg chg="add mod">
          <ac:chgData name="" userId="" providerId="" clId="Web-{21A1759F-A382-464E-AFBF-9F638DEAE833}" dt="2020-04-07T14:29:59.257" v="172" actId="1076"/>
          <ac:picMkLst>
            <pc:docMk/>
            <pc:sldMk cId="2190307560" sldId="301"/>
            <ac:picMk id="11" creationId="{AE5B0BBD-AB76-46CE-AE6C-DA1795AB01EF}"/>
          </ac:picMkLst>
        </pc:picChg>
      </pc:sldChg>
      <pc:sldChg chg="modSp">
        <pc:chgData name="" userId="" providerId="" clId="Web-{21A1759F-A382-464E-AFBF-9F638DEAE833}" dt="2020-04-07T14:20:40.254" v="136" actId="20577"/>
        <pc:sldMkLst>
          <pc:docMk/>
          <pc:sldMk cId="3791578509" sldId="305"/>
        </pc:sldMkLst>
        <pc:spChg chg="mod">
          <ac:chgData name="" userId="" providerId="" clId="Web-{21A1759F-A382-464E-AFBF-9F638DEAE833}" dt="2020-04-07T14:20:40.254" v="136" actId="20577"/>
          <ac:spMkLst>
            <pc:docMk/>
            <pc:sldMk cId="3791578509" sldId="305"/>
            <ac:spMk id="7" creationId="{D10E8CDE-DDEF-48E8-8CAC-4AB044E0DC7D}"/>
          </ac:spMkLst>
        </pc:spChg>
      </pc:sldChg>
      <pc:sldChg chg="addSp modSp mod setBg">
        <pc:chgData name="" userId="" providerId="" clId="Web-{21A1759F-A382-464E-AFBF-9F638DEAE833}" dt="2020-04-07T14:20:51.395" v="137"/>
        <pc:sldMkLst>
          <pc:docMk/>
          <pc:sldMk cId="2376187872" sldId="307"/>
        </pc:sldMkLst>
        <pc:spChg chg="mod">
          <ac:chgData name="" userId="" providerId="" clId="Web-{21A1759F-A382-464E-AFBF-9F638DEAE833}" dt="2020-04-07T14:20:51.395" v="137"/>
          <ac:spMkLst>
            <pc:docMk/>
            <pc:sldMk cId="2376187872" sldId="307"/>
            <ac:spMk id="2" creationId="{00000000-0000-0000-0000-000000000000}"/>
          </ac:spMkLst>
        </pc:spChg>
        <pc:spChg chg="mod">
          <ac:chgData name="" userId="" providerId="" clId="Web-{21A1759F-A382-464E-AFBF-9F638DEAE833}" dt="2020-04-07T14:20:51.395" v="137"/>
          <ac:spMkLst>
            <pc:docMk/>
            <pc:sldMk cId="2376187872" sldId="307"/>
            <ac:spMk id="3" creationId="{00000000-0000-0000-0000-000000000000}"/>
          </ac:spMkLst>
        </pc:spChg>
        <pc:spChg chg="mod">
          <ac:chgData name="" userId="" providerId="" clId="Web-{21A1759F-A382-464E-AFBF-9F638DEAE833}" dt="2020-04-07T14:20:51.395" v="137"/>
          <ac:spMkLst>
            <pc:docMk/>
            <pc:sldMk cId="2376187872" sldId="307"/>
            <ac:spMk id="4" creationId="{00000000-0000-0000-0000-000000000000}"/>
          </ac:spMkLst>
        </pc:spChg>
        <pc:spChg chg="add">
          <ac:chgData name="" userId="" providerId="" clId="Web-{21A1759F-A382-464E-AFBF-9F638DEAE833}" dt="2020-04-07T14:20:51.395" v="137"/>
          <ac:spMkLst>
            <pc:docMk/>
            <pc:sldMk cId="2376187872" sldId="307"/>
            <ac:spMk id="9" creationId="{8D70B121-56F4-4848-B38B-182089D909FA}"/>
          </ac:spMkLst>
        </pc:spChg>
        <pc:cxnChg chg="add">
          <ac:chgData name="" userId="" providerId="" clId="Web-{21A1759F-A382-464E-AFBF-9F638DEAE833}" dt="2020-04-07T14:20:51.395" v="137"/>
          <ac:cxnSpMkLst>
            <pc:docMk/>
            <pc:sldMk cId="2376187872" sldId="307"/>
            <ac:cxnSpMk id="11" creationId="{2D72A2C9-F3CA-4216-8BAD-FA4C970C3C4E}"/>
          </ac:cxnSpMkLst>
        </pc:cxnChg>
      </pc:sldChg>
      <pc:sldChg chg="addSp modSp">
        <pc:chgData name="" userId="" providerId="" clId="Web-{21A1759F-A382-464E-AFBF-9F638DEAE833}" dt="2020-04-07T14:23:52.953" v="143" actId="20577"/>
        <pc:sldMkLst>
          <pc:docMk/>
          <pc:sldMk cId="654014891" sldId="309"/>
        </pc:sldMkLst>
        <pc:spChg chg="mod">
          <ac:chgData name="" userId="" providerId="" clId="Web-{21A1759F-A382-464E-AFBF-9F638DEAE833}" dt="2020-04-07T14:16:42.630" v="66" actId="20577"/>
          <ac:spMkLst>
            <pc:docMk/>
            <pc:sldMk cId="654014891" sldId="309"/>
            <ac:spMk id="3" creationId="{184C27BB-0FE7-408D-8760-7A6CAD36E163}"/>
          </ac:spMkLst>
        </pc:spChg>
        <pc:spChg chg="mod">
          <ac:chgData name="" userId="" providerId="" clId="Web-{21A1759F-A382-464E-AFBF-9F638DEAE833}" dt="2020-04-07T14:23:52.953" v="143" actId="20577"/>
          <ac:spMkLst>
            <pc:docMk/>
            <pc:sldMk cId="654014891" sldId="309"/>
            <ac:spMk id="5" creationId="{764AF787-86FE-45CD-85B5-7ED963574432}"/>
          </ac:spMkLst>
        </pc:spChg>
        <pc:spChg chg="add mod">
          <ac:chgData name="" userId="" providerId="" clId="Web-{21A1759F-A382-464E-AFBF-9F638DEAE833}" dt="2020-04-07T14:17:01.038" v="72"/>
          <ac:spMkLst>
            <pc:docMk/>
            <pc:sldMk cId="654014891" sldId="309"/>
            <ac:spMk id="7" creationId="{640E3289-CC9B-4A6E-8E69-778161B9A825}"/>
          </ac:spMkLst>
        </pc:spChg>
      </pc:sldChg>
    </pc:docChg>
  </pc:docChgLst>
  <pc:docChgLst>
    <pc:chgData clId="Web-{F90DB0BB-0F37-B840-3ED5-B78494E3FC33}"/>
    <pc:docChg chg="modSld">
      <pc:chgData name="" userId="" providerId="" clId="Web-{F90DB0BB-0F37-B840-3ED5-B78494E3FC33}" dt="2020-09-09T18:44:07.473" v="438" actId="20577"/>
      <pc:docMkLst>
        <pc:docMk/>
      </pc:docMkLst>
      <pc:sldChg chg="modSp">
        <pc:chgData name="" userId="" providerId="" clId="Web-{F90DB0BB-0F37-B840-3ED5-B78494E3FC33}" dt="2020-09-09T18:35:01.251" v="95" actId="20577"/>
        <pc:sldMkLst>
          <pc:docMk/>
          <pc:sldMk cId="3161181556" sldId="308"/>
        </pc:sldMkLst>
        <pc:spChg chg="mod">
          <ac:chgData name="" userId="" providerId="" clId="Web-{F90DB0BB-0F37-B840-3ED5-B78494E3FC33}" dt="2020-09-09T18:35:01.251" v="95" actId="20577"/>
          <ac:spMkLst>
            <pc:docMk/>
            <pc:sldMk cId="3161181556" sldId="308"/>
            <ac:spMk id="8" creationId="{874FD781-CF94-414A-88AC-E7A15D53EAF4}"/>
          </ac:spMkLst>
        </pc:spChg>
      </pc:sldChg>
      <pc:sldChg chg="modSp">
        <pc:chgData name="" userId="" providerId="" clId="Web-{F90DB0BB-0F37-B840-3ED5-B78494E3FC33}" dt="2020-09-09T18:44:07.473" v="437" actId="20577"/>
        <pc:sldMkLst>
          <pc:docMk/>
          <pc:sldMk cId="3675808571" sldId="310"/>
        </pc:sldMkLst>
        <pc:spChg chg="mod">
          <ac:chgData name="" userId="" providerId="" clId="Web-{F90DB0BB-0F37-B840-3ED5-B78494E3FC33}" dt="2020-09-09T18:44:07.473" v="437" actId="20577"/>
          <ac:spMkLst>
            <pc:docMk/>
            <pc:sldMk cId="3675808571" sldId="310"/>
            <ac:spMk id="6" creationId="{C4D6631E-95C8-4A4C-9413-6728B4F87AE1}"/>
          </ac:spMkLst>
        </pc:spChg>
      </pc:sldChg>
      <pc:sldChg chg="modSp">
        <pc:chgData name="" userId="" providerId="" clId="Web-{F90DB0BB-0F37-B840-3ED5-B78494E3FC33}" dt="2020-09-09T18:41:41.604" v="302" actId="20577"/>
        <pc:sldMkLst>
          <pc:docMk/>
          <pc:sldMk cId="2753115234" sldId="324"/>
        </pc:sldMkLst>
        <pc:spChg chg="mod">
          <ac:chgData name="" userId="" providerId="" clId="Web-{F90DB0BB-0F37-B840-3ED5-B78494E3FC33}" dt="2020-09-09T18:41:41.604" v="302" actId="20577"/>
          <ac:spMkLst>
            <pc:docMk/>
            <pc:sldMk cId="2753115234" sldId="324"/>
            <ac:spMk id="3" creationId="{00000000-0000-0000-0000-000000000000}"/>
          </ac:spMkLst>
        </pc:spChg>
        <pc:picChg chg="mod">
          <ac:chgData name="" userId="" providerId="" clId="Web-{F90DB0BB-0F37-B840-3ED5-B78494E3FC33}" dt="2020-09-09T18:40:26.756" v="218" actId="14100"/>
          <ac:picMkLst>
            <pc:docMk/>
            <pc:sldMk cId="2753115234" sldId="324"/>
            <ac:picMk id="5" creationId="{AE5B0BBD-AB76-46CE-AE6C-DA1795AB01EF}"/>
          </ac:picMkLst>
        </pc:picChg>
      </pc:sldChg>
    </pc:docChg>
  </pc:docChgLst>
  <pc:docChgLst>
    <pc:chgData clId="Web-{507C0A03-470C-E761-179A-1626122DA54C}"/>
    <pc:docChg chg="addSld modSld sldOrd">
      <pc:chgData name="" userId="" providerId="" clId="Web-{507C0A03-470C-E761-179A-1626122DA54C}" dt="2020-04-07T14:07:19.049" v="414" actId="20577"/>
      <pc:docMkLst>
        <pc:docMk/>
      </pc:docMkLst>
      <pc:sldChg chg="addSp modSp">
        <pc:chgData name="" userId="" providerId="" clId="Web-{507C0A03-470C-E761-179A-1626122DA54C}" dt="2020-04-07T13:43:45.463" v="343" actId="1076"/>
        <pc:sldMkLst>
          <pc:docMk/>
          <pc:sldMk cId="646078010" sldId="295"/>
        </pc:sldMkLst>
        <pc:picChg chg="add mod">
          <ac:chgData name="" userId="" providerId="" clId="Web-{507C0A03-470C-E761-179A-1626122DA54C}" dt="2020-04-07T13:43:45.463" v="343" actId="1076"/>
          <ac:picMkLst>
            <pc:docMk/>
            <pc:sldMk cId="646078010" sldId="295"/>
            <ac:picMk id="5" creationId="{A4D1714C-706B-4875-9B05-E79099C9F11B}"/>
          </ac:picMkLst>
        </pc:picChg>
      </pc:sldChg>
      <pc:sldChg chg="addSp modSp">
        <pc:chgData name="" userId="" providerId="" clId="Web-{507C0A03-470C-E761-179A-1626122DA54C}" dt="2020-04-07T13:51:25.179" v="371" actId="1076"/>
        <pc:sldMkLst>
          <pc:docMk/>
          <pc:sldMk cId="4245526975" sldId="296"/>
        </pc:sldMkLst>
        <pc:spChg chg="mod">
          <ac:chgData name="" userId="" providerId="" clId="Web-{507C0A03-470C-E761-179A-1626122DA54C}" dt="2020-04-07T13:51:15.741" v="369" actId="14100"/>
          <ac:spMkLst>
            <pc:docMk/>
            <pc:sldMk cId="4245526975" sldId="296"/>
            <ac:spMk id="3" creationId="{00000000-0000-0000-0000-000000000000}"/>
          </ac:spMkLst>
        </pc:spChg>
        <pc:picChg chg="add mod">
          <ac:chgData name="" userId="" providerId="" clId="Web-{507C0A03-470C-E761-179A-1626122DA54C}" dt="2020-04-07T13:51:25.179" v="371" actId="1076"/>
          <ac:picMkLst>
            <pc:docMk/>
            <pc:sldMk cId="4245526975" sldId="296"/>
            <ac:picMk id="6" creationId="{45D607ED-E105-43E7-B42F-278E9F64CE20}"/>
          </ac:picMkLst>
        </pc:picChg>
      </pc:sldChg>
      <pc:sldChg chg="addSp delSp modSp">
        <pc:chgData name="" userId="" providerId="" clId="Web-{507C0A03-470C-E761-179A-1626122DA54C}" dt="2020-04-07T13:51:31.210" v="372"/>
        <pc:sldMkLst>
          <pc:docMk/>
          <pc:sldMk cId="1998602134" sldId="297"/>
        </pc:sldMkLst>
        <pc:spChg chg="mod">
          <ac:chgData name="" userId="" providerId="" clId="Web-{507C0A03-470C-E761-179A-1626122DA54C}" dt="2020-04-07T13:27:43.936" v="286"/>
          <ac:spMkLst>
            <pc:docMk/>
            <pc:sldMk cId="1998602134" sldId="297"/>
            <ac:spMk id="2" creationId="{00000000-0000-0000-0000-000000000000}"/>
          </ac:spMkLst>
        </pc:spChg>
        <pc:spChg chg="mod">
          <ac:chgData name="" userId="" providerId="" clId="Web-{507C0A03-470C-E761-179A-1626122DA54C}" dt="2020-04-07T13:40:36.968" v="325" actId="1076"/>
          <ac:spMkLst>
            <pc:docMk/>
            <pc:sldMk cId="1998602134" sldId="297"/>
            <ac:spMk id="3" creationId="{00000000-0000-0000-0000-000000000000}"/>
          </ac:spMkLst>
        </pc:spChg>
        <pc:spChg chg="add mod">
          <ac:chgData name="" userId="" providerId="" clId="Web-{507C0A03-470C-E761-179A-1626122DA54C}" dt="2020-04-07T13:50:18.894" v="356" actId="1076"/>
          <ac:spMkLst>
            <pc:docMk/>
            <pc:sldMk cId="1998602134" sldId="297"/>
            <ac:spMk id="5" creationId="{DAB6361D-961A-43AA-B527-F1442160507F}"/>
          </ac:spMkLst>
        </pc:spChg>
        <pc:picChg chg="add del mod">
          <ac:chgData name="" userId="" providerId="" clId="Web-{507C0A03-470C-E761-179A-1626122DA54C}" dt="2020-04-07T13:51:31.210" v="372"/>
          <ac:picMkLst>
            <pc:docMk/>
            <pc:sldMk cId="1998602134" sldId="297"/>
            <ac:picMk id="6" creationId="{98F46890-1E25-4A43-8A27-67F0F7C73250}"/>
          </ac:picMkLst>
        </pc:picChg>
        <pc:picChg chg="add mod">
          <ac:chgData name="" userId="" providerId="" clId="Web-{507C0A03-470C-E761-179A-1626122DA54C}" dt="2020-04-07T13:49:30.328" v="349" actId="14100"/>
          <ac:picMkLst>
            <pc:docMk/>
            <pc:sldMk cId="1998602134" sldId="297"/>
            <ac:picMk id="8" creationId="{01CCA8C0-B49D-407A-9E2B-B5456CBA9AB6}"/>
          </ac:picMkLst>
        </pc:picChg>
      </pc:sldChg>
      <pc:sldChg chg="addSp delSp modSp mod setBg setClrOvrMap">
        <pc:chgData name="" userId="" providerId="" clId="Web-{507C0A03-470C-E761-179A-1626122DA54C}" dt="2020-04-07T13:39:47.558" v="322" actId="14100"/>
        <pc:sldMkLst>
          <pc:docMk/>
          <pc:sldMk cId="3421988462" sldId="298"/>
        </pc:sldMkLst>
        <pc:spChg chg="mod">
          <ac:chgData name="" userId="" providerId="" clId="Web-{507C0A03-470C-E761-179A-1626122DA54C}" dt="2020-04-07T13:39:47.558" v="322" actId="14100"/>
          <ac:spMkLst>
            <pc:docMk/>
            <pc:sldMk cId="3421988462" sldId="298"/>
            <ac:spMk id="2" creationId="{00000000-0000-0000-0000-000000000000}"/>
          </ac:spMkLst>
        </pc:spChg>
        <pc:spChg chg="mod ord">
          <ac:chgData name="" userId="" providerId="" clId="Web-{507C0A03-470C-E761-179A-1626122DA54C}" dt="2020-04-07T13:39:25.135" v="318" actId="20577"/>
          <ac:spMkLst>
            <pc:docMk/>
            <pc:sldMk cId="3421988462" sldId="298"/>
            <ac:spMk id="3" creationId="{00000000-0000-0000-0000-000000000000}"/>
          </ac:spMkLst>
        </pc:spChg>
        <pc:spChg chg="mod ord">
          <ac:chgData name="" userId="" providerId="" clId="Web-{507C0A03-470C-E761-179A-1626122DA54C}" dt="2020-04-07T13:38:35.757" v="311"/>
          <ac:spMkLst>
            <pc:docMk/>
            <pc:sldMk cId="3421988462" sldId="298"/>
            <ac:spMk id="4" creationId="{00000000-0000-0000-0000-000000000000}"/>
          </ac:spMkLst>
        </pc:spChg>
        <pc:spChg chg="add del">
          <ac:chgData name="" userId="" providerId="" clId="Web-{507C0A03-470C-E761-179A-1626122DA54C}" dt="2020-04-07T13:37:27.737" v="306"/>
          <ac:spMkLst>
            <pc:docMk/>
            <pc:sldMk cId="3421988462" sldId="298"/>
            <ac:spMk id="10" creationId="{867D4867-5BA7-4462-B2F6-A23F4A622AA7}"/>
          </ac:spMkLst>
        </pc:spChg>
        <pc:spChg chg="add del">
          <ac:chgData name="" userId="" providerId="" clId="Web-{507C0A03-470C-E761-179A-1626122DA54C}" dt="2020-04-07T13:38:35.757" v="311"/>
          <ac:spMkLst>
            <pc:docMk/>
            <pc:sldMk cId="3421988462" sldId="298"/>
            <ac:spMk id="15" creationId="{2E833CE5-4546-483D-8098-A89951C88E9C}"/>
          </ac:spMkLst>
        </pc:spChg>
        <pc:spChg chg="add del">
          <ac:chgData name="" userId="" providerId="" clId="Web-{507C0A03-470C-E761-179A-1626122DA54C}" dt="2020-04-07T13:38:35.757" v="311"/>
          <ac:spMkLst>
            <pc:docMk/>
            <pc:sldMk cId="3421988462" sldId="298"/>
            <ac:spMk id="17" creationId="{8587DE20-364E-4BE1-B603-E62BB8A635CF}"/>
          </ac:spMkLst>
        </pc:spChg>
        <pc:spChg chg="add del">
          <ac:chgData name="" userId="" providerId="" clId="Web-{507C0A03-470C-E761-179A-1626122DA54C}" dt="2020-04-07T13:38:35.757" v="311"/>
          <ac:spMkLst>
            <pc:docMk/>
            <pc:sldMk cId="3421988462" sldId="298"/>
            <ac:spMk id="19" creationId="{CD84038B-4A56-439B-A184-79B2D4506692}"/>
          </ac:spMkLst>
        </pc:spChg>
        <pc:spChg chg="add">
          <ac:chgData name="" userId="" providerId="" clId="Web-{507C0A03-470C-E761-179A-1626122DA54C}" dt="2020-04-07T13:38:35.757" v="311"/>
          <ac:spMkLst>
            <pc:docMk/>
            <pc:sldMk cId="3421988462" sldId="298"/>
            <ac:spMk id="24" creationId="{59A309A7-1751-4ABE-A3C1-EEC40366AD89}"/>
          </ac:spMkLst>
        </pc:spChg>
        <pc:spChg chg="add">
          <ac:chgData name="" userId="" providerId="" clId="Web-{507C0A03-470C-E761-179A-1626122DA54C}" dt="2020-04-07T13:38:35.757" v="311"/>
          <ac:spMkLst>
            <pc:docMk/>
            <pc:sldMk cId="3421988462" sldId="298"/>
            <ac:spMk id="26" creationId="{967D8EB6-EAE1-4F9C-B398-83321E287204}"/>
          </ac:spMkLst>
        </pc:spChg>
        <pc:picChg chg="add mod ord">
          <ac:chgData name="" userId="" providerId="" clId="Web-{507C0A03-470C-E761-179A-1626122DA54C}" dt="2020-04-07T13:39:17.166" v="316" actId="1076"/>
          <ac:picMkLst>
            <pc:docMk/>
            <pc:sldMk cId="3421988462" sldId="298"/>
            <ac:picMk id="5" creationId="{B880E472-F394-406E-A0B6-1B97BE43B2BD}"/>
          </ac:picMkLst>
        </pc:picChg>
      </pc:sldChg>
      <pc:sldChg chg="modSp ord">
        <pc:chgData name="" userId="" providerId="" clId="Web-{507C0A03-470C-E761-179A-1626122DA54C}" dt="2020-04-07T12:18:30.336" v="24" actId="20577"/>
        <pc:sldMkLst>
          <pc:docMk/>
          <pc:sldMk cId="2464653146" sldId="299"/>
        </pc:sldMkLst>
        <pc:spChg chg="mod">
          <ac:chgData name="" userId="" providerId="" clId="Web-{507C0A03-470C-E761-179A-1626122DA54C}" dt="2020-04-07T12:18:30.336" v="24" actId="20577"/>
          <ac:spMkLst>
            <pc:docMk/>
            <pc:sldMk cId="2464653146" sldId="299"/>
            <ac:spMk id="3" creationId="{00000000-0000-0000-0000-000000000000}"/>
          </ac:spMkLst>
        </pc:spChg>
      </pc:sldChg>
      <pc:sldChg chg="modSp new">
        <pc:chgData name="" userId="" providerId="" clId="Web-{507C0A03-470C-E761-179A-1626122DA54C}" dt="2020-04-07T14:07:19.049" v="413" actId="20577"/>
        <pc:sldMkLst>
          <pc:docMk/>
          <pc:sldMk cId="3675808571" sldId="310"/>
        </pc:sldMkLst>
        <pc:spChg chg="mod">
          <ac:chgData name="" userId="" providerId="" clId="Web-{507C0A03-470C-E761-179A-1626122DA54C}" dt="2020-04-07T14:07:19.049" v="413" actId="20577"/>
          <ac:spMkLst>
            <pc:docMk/>
            <pc:sldMk cId="3675808571" sldId="310"/>
            <ac:spMk id="2" creationId="{2516F5B1-2B4A-4DDB-8758-15E80F8CA58B}"/>
          </ac:spMkLst>
        </pc:spChg>
      </pc:sldChg>
    </pc:docChg>
  </pc:docChgLst>
  <pc:docChgLst>
    <pc:chgData clId="Web-{549C5CE9-C4EA-298C-7350-3945D3E4DCC2}"/>
    <pc:docChg chg="addSld delSld modSld">
      <pc:chgData name="" userId="" providerId="" clId="Web-{549C5CE9-C4EA-298C-7350-3945D3E4DCC2}" dt="2020-04-07T16:46:36.183" v="573" actId="20577"/>
      <pc:docMkLst>
        <pc:docMk/>
      </pc:docMkLst>
      <pc:sldChg chg="addSp delSp modSp add del mod setBg">
        <pc:chgData name="" userId="" providerId="" clId="Web-{549C5CE9-C4EA-298C-7350-3945D3E4DCC2}" dt="2020-04-07T16:32:11.242" v="461" actId="20577"/>
        <pc:sldMkLst>
          <pc:docMk/>
          <pc:sldMk cId="646078010" sldId="295"/>
        </pc:sldMkLst>
        <pc:spChg chg="mod">
          <ac:chgData name="" userId="" providerId="" clId="Web-{549C5CE9-C4EA-298C-7350-3945D3E4DCC2}" dt="2020-04-07T14:40:17.064" v="73"/>
          <ac:spMkLst>
            <pc:docMk/>
            <pc:sldMk cId="646078010" sldId="295"/>
            <ac:spMk id="2" creationId="{00000000-0000-0000-0000-000000000000}"/>
          </ac:spMkLst>
        </pc:spChg>
        <pc:spChg chg="mod">
          <ac:chgData name="" userId="" providerId="" clId="Web-{549C5CE9-C4EA-298C-7350-3945D3E4DCC2}" dt="2020-04-07T16:32:11.242" v="461" actId="20577"/>
          <ac:spMkLst>
            <pc:docMk/>
            <pc:sldMk cId="646078010" sldId="295"/>
            <ac:spMk id="3" creationId="{00000000-0000-0000-0000-000000000000}"/>
          </ac:spMkLst>
        </pc:spChg>
        <pc:spChg chg="mod ord">
          <ac:chgData name="" userId="" providerId="" clId="Web-{549C5CE9-C4EA-298C-7350-3945D3E4DCC2}" dt="2020-04-07T14:40:17.064" v="73"/>
          <ac:spMkLst>
            <pc:docMk/>
            <pc:sldMk cId="646078010" sldId="295"/>
            <ac:spMk id="4" creationId="{00000000-0000-0000-0000-000000000000}"/>
          </ac:spMkLst>
        </pc:spChg>
        <pc:spChg chg="add del">
          <ac:chgData name="" userId="" providerId="" clId="Web-{549C5CE9-C4EA-298C-7350-3945D3E4DCC2}" dt="2020-04-07T14:40:17.064" v="73"/>
          <ac:spMkLst>
            <pc:docMk/>
            <pc:sldMk cId="646078010" sldId="295"/>
            <ac:spMk id="11" creationId="{2B566528-1B12-4246-9431-5C2D7D081168}"/>
          </ac:spMkLst>
        </pc:spChg>
        <pc:spChg chg="add del">
          <ac:chgData name="" userId="" providerId="" clId="Web-{549C5CE9-C4EA-298C-7350-3945D3E4DCC2}" dt="2020-04-07T14:40:17.064" v="73"/>
          <ac:spMkLst>
            <pc:docMk/>
            <pc:sldMk cId="646078010" sldId="295"/>
            <ac:spMk id="13" creationId="{D3F51FEB-38FB-4F6C-9F7B-2F2AFAB65463}"/>
          </ac:spMkLst>
        </pc:spChg>
        <pc:spChg chg="add del">
          <ac:chgData name="" userId="" providerId="" clId="Web-{549C5CE9-C4EA-298C-7350-3945D3E4DCC2}" dt="2020-04-07T14:40:17.064" v="73"/>
          <ac:spMkLst>
            <pc:docMk/>
            <pc:sldMk cId="646078010" sldId="295"/>
            <ac:spMk id="15" creationId="{1E547BA6-BAE0-43BB-A7CA-60F69CE252F0}"/>
          </ac:spMkLst>
        </pc:spChg>
        <pc:grpChg chg="add del">
          <ac:chgData name="" userId="" providerId="" clId="Web-{549C5CE9-C4EA-298C-7350-3945D3E4DCC2}" dt="2020-04-07T14:40:17.064" v="73"/>
          <ac:grpSpMkLst>
            <pc:docMk/>
            <pc:sldMk cId="646078010" sldId="295"/>
            <ac:grpSpMk id="17" creationId="{15CBE6EC-46EF-45D9-8E16-DCDC5917CA31}"/>
          </ac:grpSpMkLst>
        </pc:grpChg>
        <pc:picChg chg="add del mod">
          <ac:chgData name="" userId="" providerId="" clId="Web-{549C5CE9-C4EA-298C-7350-3945D3E4DCC2}" dt="2020-04-07T14:40:25.673" v="77"/>
          <ac:picMkLst>
            <pc:docMk/>
            <pc:sldMk cId="646078010" sldId="295"/>
            <ac:picMk id="6" creationId="{127EA245-49E6-474E-9E50-D0BCDE6D4480}"/>
          </ac:picMkLst>
        </pc:picChg>
      </pc:sldChg>
      <pc:sldChg chg="modSp modNotes">
        <pc:chgData name="" userId="" providerId="" clId="Web-{549C5CE9-C4EA-298C-7350-3945D3E4DCC2}" dt="2020-04-07T16:20:29.005" v="435" actId="20577"/>
        <pc:sldMkLst>
          <pc:docMk/>
          <pc:sldMk cId="4245526975" sldId="296"/>
        </pc:sldMkLst>
        <pc:spChg chg="mod">
          <ac:chgData name="" userId="" providerId="" clId="Web-{549C5CE9-C4EA-298C-7350-3945D3E4DCC2}" dt="2020-04-07T16:20:29.005" v="435" actId="20577"/>
          <ac:spMkLst>
            <pc:docMk/>
            <pc:sldMk cId="4245526975" sldId="296"/>
            <ac:spMk id="3" creationId="{00000000-0000-0000-0000-000000000000}"/>
          </ac:spMkLst>
        </pc:spChg>
      </pc:sldChg>
      <pc:sldChg chg="addSp modSp">
        <pc:chgData name="" userId="" providerId="" clId="Web-{549C5CE9-C4EA-298C-7350-3945D3E4DCC2}" dt="2020-04-07T16:15:19.348" v="399" actId="1076"/>
        <pc:sldMkLst>
          <pc:docMk/>
          <pc:sldMk cId="1998602134" sldId="297"/>
        </pc:sldMkLst>
        <pc:spChg chg="add mod">
          <ac:chgData name="" userId="" providerId="" clId="Web-{549C5CE9-C4EA-298C-7350-3945D3E4DCC2}" dt="2020-04-07T16:15:19.348" v="399" actId="1076"/>
          <ac:spMkLst>
            <pc:docMk/>
            <pc:sldMk cId="1998602134" sldId="297"/>
            <ac:spMk id="6" creationId="{04D0AFA2-C81A-44A9-85D6-9C3087113884}"/>
          </ac:spMkLst>
        </pc:spChg>
      </pc:sldChg>
      <pc:sldChg chg="modSp">
        <pc:chgData name="" userId="" providerId="" clId="Web-{549C5CE9-C4EA-298C-7350-3945D3E4DCC2}" dt="2020-04-07T16:16:07.895" v="425" actId="20577"/>
        <pc:sldMkLst>
          <pc:docMk/>
          <pc:sldMk cId="3421988462" sldId="298"/>
        </pc:sldMkLst>
        <pc:spChg chg="mod">
          <ac:chgData name="" userId="" providerId="" clId="Web-{549C5CE9-C4EA-298C-7350-3945D3E4DCC2}" dt="2020-04-07T16:16:07.895" v="425" actId="20577"/>
          <ac:spMkLst>
            <pc:docMk/>
            <pc:sldMk cId="3421988462" sldId="298"/>
            <ac:spMk id="3" creationId="{00000000-0000-0000-0000-000000000000}"/>
          </ac:spMkLst>
        </pc:spChg>
      </pc:sldChg>
      <pc:sldChg chg="modSp">
        <pc:chgData name="" userId="" providerId="" clId="Web-{549C5CE9-C4EA-298C-7350-3945D3E4DCC2}" dt="2020-04-07T15:06:53.257" v="205" actId="20577"/>
        <pc:sldMkLst>
          <pc:docMk/>
          <pc:sldMk cId="572268701" sldId="306"/>
        </pc:sldMkLst>
        <pc:spChg chg="mod">
          <ac:chgData name="" userId="" providerId="" clId="Web-{549C5CE9-C4EA-298C-7350-3945D3E4DCC2}" dt="2020-04-07T15:06:53.257" v="205" actId="20577"/>
          <ac:spMkLst>
            <pc:docMk/>
            <pc:sldMk cId="572268701" sldId="306"/>
            <ac:spMk id="3" creationId="{00000000-0000-0000-0000-000000000000}"/>
          </ac:spMkLst>
        </pc:spChg>
      </pc:sldChg>
      <pc:sldChg chg="addSp delSp modSp">
        <pc:chgData name="" userId="" providerId="" clId="Web-{549C5CE9-C4EA-298C-7350-3945D3E4DCC2}" dt="2020-04-07T16:46:32.824" v="571" actId="20577"/>
        <pc:sldMkLst>
          <pc:docMk/>
          <pc:sldMk cId="3675808571" sldId="310"/>
        </pc:sldMkLst>
        <pc:spChg chg="del mod">
          <ac:chgData name="" userId="" providerId="" clId="Web-{549C5CE9-C4EA-298C-7350-3945D3E4DCC2}" dt="2020-04-07T16:43:29.432" v="471"/>
          <ac:spMkLst>
            <pc:docMk/>
            <pc:sldMk cId="3675808571" sldId="310"/>
            <ac:spMk id="3" creationId="{E7A85AC2-5EDE-4B40-8EAA-E9A17E77FE50}"/>
          </ac:spMkLst>
        </pc:spChg>
        <pc:spChg chg="add mod">
          <ac:chgData name="" userId="" providerId="" clId="Web-{549C5CE9-C4EA-298C-7350-3945D3E4DCC2}" dt="2020-04-07T16:46:32.824" v="571" actId="20577"/>
          <ac:spMkLst>
            <pc:docMk/>
            <pc:sldMk cId="3675808571" sldId="310"/>
            <ac:spMk id="6" creationId="{C4D6631E-95C8-4A4C-9413-6728B4F87AE1}"/>
          </ac:spMkLst>
        </pc:spChg>
      </pc:sldChg>
    </pc:docChg>
  </pc:docChgLst>
  <pc:docChgLst>
    <pc:chgData name="Blevins, Melissa (DBHDS)" userId="S::melissa.blevins@dbhds.virginia.gov::6575bc5f-fcc3-4139-a246-17e6371f972c" providerId="AD" clId="Web-{13413352-33BE-49D8-AEC0-085EAE365727}"/>
    <pc:docChg chg="modSld">
      <pc:chgData name="Blevins, Melissa (DBHDS)" userId="S::melissa.blevins@dbhds.virginia.gov::6575bc5f-fcc3-4139-a246-17e6371f972c" providerId="AD" clId="Web-{13413352-33BE-49D8-AEC0-085EAE365727}" dt="2020-04-09T20:05:11.512" v="699" actId="20577"/>
      <pc:docMkLst>
        <pc:docMk/>
      </pc:docMkLst>
      <pc:sldChg chg="modSp">
        <pc:chgData name="Blevins, Melissa (DBHDS)" userId="S::melissa.blevins@dbhds.virginia.gov::6575bc5f-fcc3-4139-a246-17e6371f972c" providerId="AD" clId="Web-{13413352-33BE-49D8-AEC0-085EAE365727}" dt="2020-04-09T19:51:00.162" v="62" actId="20577"/>
        <pc:sldMkLst>
          <pc:docMk/>
          <pc:sldMk cId="3675808571" sldId="310"/>
        </pc:sldMkLst>
        <pc:spChg chg="mod">
          <ac:chgData name="Blevins, Melissa (DBHDS)" userId="S::melissa.blevins@dbhds.virginia.gov::6575bc5f-fcc3-4139-a246-17e6371f972c" providerId="AD" clId="Web-{13413352-33BE-49D8-AEC0-085EAE365727}" dt="2020-04-09T19:51:00.162" v="62" actId="20577"/>
          <ac:spMkLst>
            <pc:docMk/>
            <pc:sldMk cId="3675808571" sldId="310"/>
            <ac:spMk id="6" creationId="{C4D6631E-95C8-4A4C-9413-6728B4F87AE1}"/>
          </ac:spMkLst>
        </pc:spChg>
      </pc:sldChg>
      <pc:sldChg chg="modSp">
        <pc:chgData name="Blevins, Melissa (DBHDS)" userId="S::melissa.blevins@dbhds.virginia.gov::6575bc5f-fcc3-4139-a246-17e6371f972c" providerId="AD" clId="Web-{13413352-33BE-49D8-AEC0-085EAE365727}" dt="2020-04-09T19:56:11.929" v="233" actId="20577"/>
        <pc:sldMkLst>
          <pc:docMk/>
          <pc:sldMk cId="400814511" sldId="317"/>
        </pc:sldMkLst>
        <pc:spChg chg="mod">
          <ac:chgData name="Blevins, Melissa (DBHDS)" userId="S::melissa.blevins@dbhds.virginia.gov::6575bc5f-fcc3-4139-a246-17e6371f972c" providerId="AD" clId="Web-{13413352-33BE-49D8-AEC0-085EAE365727}" dt="2020-04-09T19:56:11.929" v="233" actId="20577"/>
          <ac:spMkLst>
            <pc:docMk/>
            <pc:sldMk cId="400814511" sldId="317"/>
            <ac:spMk id="3" creationId="{07201392-A7FF-428F-8FEA-76958F3EFE3E}"/>
          </ac:spMkLst>
        </pc:spChg>
      </pc:sldChg>
      <pc:sldChg chg="addSp modSp">
        <pc:chgData name="Blevins, Melissa (DBHDS)" userId="S::melissa.blevins@dbhds.virginia.gov::6575bc5f-fcc3-4139-a246-17e6371f972c" providerId="AD" clId="Web-{13413352-33BE-49D8-AEC0-085EAE365727}" dt="2020-04-09T20:05:11.481" v="697" actId="20577"/>
        <pc:sldMkLst>
          <pc:docMk/>
          <pc:sldMk cId="2168402953" sldId="318"/>
        </pc:sldMkLst>
        <pc:spChg chg="add mod">
          <ac:chgData name="Blevins, Melissa (DBHDS)" userId="S::melissa.blevins@dbhds.virginia.gov::6575bc5f-fcc3-4139-a246-17e6371f972c" providerId="AD" clId="Web-{13413352-33BE-49D8-AEC0-085EAE365727}" dt="2020-04-09T20:04:18.903" v="655"/>
          <ac:spMkLst>
            <pc:docMk/>
            <pc:sldMk cId="2168402953" sldId="318"/>
            <ac:spMk id="6" creationId="{4C8FC0E5-0C50-4E65-8D96-5D422C20EA2C}"/>
          </ac:spMkLst>
        </pc:spChg>
        <pc:spChg chg="mod">
          <ac:chgData name="Blevins, Melissa (DBHDS)" userId="S::melissa.blevins@dbhds.virginia.gov::6575bc5f-fcc3-4139-a246-17e6371f972c" providerId="AD" clId="Web-{13413352-33BE-49D8-AEC0-085EAE365727}" dt="2020-04-09T20:01:23.962" v="425" actId="14100"/>
          <ac:spMkLst>
            <pc:docMk/>
            <pc:sldMk cId="2168402953" sldId="318"/>
            <ac:spMk id="7" creationId="{705DFE9F-B378-4495-A6CF-FF3F50EF5C2A}"/>
          </ac:spMkLst>
        </pc:spChg>
        <pc:spChg chg="mod">
          <ac:chgData name="Blevins, Melissa (DBHDS)" userId="S::melissa.blevins@dbhds.virginia.gov::6575bc5f-fcc3-4139-a246-17e6371f972c" providerId="AD" clId="Web-{13413352-33BE-49D8-AEC0-085EAE365727}" dt="2020-04-09T20:03:53.340" v="651" actId="20577"/>
          <ac:spMkLst>
            <pc:docMk/>
            <pc:sldMk cId="2168402953" sldId="318"/>
            <ac:spMk id="8" creationId="{214D44BB-592B-4666-BFB1-C39F773E1C05}"/>
          </ac:spMkLst>
        </pc:spChg>
        <pc:spChg chg="add mod">
          <ac:chgData name="Blevins, Melissa (DBHDS)" userId="S::melissa.blevins@dbhds.virginia.gov::6575bc5f-fcc3-4139-a246-17e6371f972c" providerId="AD" clId="Web-{13413352-33BE-49D8-AEC0-085EAE365727}" dt="2020-04-09T20:05:11.481" v="697" actId="20577"/>
          <ac:spMkLst>
            <pc:docMk/>
            <pc:sldMk cId="2168402953" sldId="318"/>
            <ac:spMk id="9" creationId="{0BB5865B-4933-4B1C-BF65-79E905F402F6}"/>
          </ac:spMkLst>
        </pc:spChg>
        <pc:picChg chg="add mod">
          <ac:chgData name="Blevins, Melissa (DBHDS)" userId="S::melissa.blevins@dbhds.virginia.gov::6575bc5f-fcc3-4139-a246-17e6371f972c" providerId="AD" clId="Web-{13413352-33BE-49D8-AEC0-085EAE365727}" dt="2020-04-09T20:00:01.352" v="344" actId="14100"/>
          <ac:picMkLst>
            <pc:docMk/>
            <pc:sldMk cId="2168402953" sldId="318"/>
            <ac:picMk id="3" creationId="{4C4683A6-A09B-4E48-ADB7-67FCBAA92839}"/>
          </ac:picMkLst>
        </pc:picChg>
      </pc:sldChg>
    </pc:docChg>
  </pc:docChgLst>
  <pc:docChgLst>
    <pc:chgData name="Blevins, Melissa (DBHDS)" userId="S::melissa.blevins@dbhds.virginia.gov::6575bc5f-fcc3-4139-a246-17e6371f972c" providerId="AD" clId="Web-{C7AF5C60-EFB6-4C8A-81FA-617AECE8348D}"/>
    <pc:docChg chg="addSld modSld sldOrd">
      <pc:chgData name="Blevins, Melissa (DBHDS)" userId="S::melissa.blevins@dbhds.virginia.gov::6575bc5f-fcc3-4139-a246-17e6371f972c" providerId="AD" clId="Web-{C7AF5C60-EFB6-4C8A-81FA-617AECE8348D}" dt="2020-04-17T13:36:25.351" v="1081" actId="14100"/>
      <pc:docMkLst>
        <pc:docMk/>
      </pc:docMkLst>
      <pc:sldChg chg="addSp modSp">
        <pc:chgData name="Blevins, Melissa (DBHDS)" userId="S::melissa.blevins@dbhds.virginia.gov::6575bc5f-fcc3-4139-a246-17e6371f972c" providerId="AD" clId="Web-{C7AF5C60-EFB6-4C8A-81FA-617AECE8348D}" dt="2020-04-17T13:30:45.293" v="1079" actId="14100"/>
        <pc:sldMkLst>
          <pc:docMk/>
          <pc:sldMk cId="2168402953" sldId="318"/>
        </pc:sldMkLst>
        <pc:spChg chg="mod">
          <ac:chgData name="Blevins, Melissa (DBHDS)" userId="S::melissa.blevins@dbhds.virginia.gov::6575bc5f-fcc3-4139-a246-17e6371f972c" providerId="AD" clId="Web-{C7AF5C60-EFB6-4C8A-81FA-617AECE8348D}" dt="2020-04-17T13:12:21.621" v="492" actId="20577"/>
          <ac:spMkLst>
            <pc:docMk/>
            <pc:sldMk cId="2168402953" sldId="318"/>
            <ac:spMk id="2" creationId="{07255663-F342-4CE0-BD48-436F239669A4}"/>
          </ac:spMkLst>
        </pc:spChg>
        <pc:spChg chg="add mod">
          <ac:chgData name="Blevins, Melissa (DBHDS)" userId="S::melissa.blevins@dbhds.virginia.gov::6575bc5f-fcc3-4139-a246-17e6371f972c" providerId="AD" clId="Web-{C7AF5C60-EFB6-4C8A-81FA-617AECE8348D}" dt="2020-04-17T13:30:34.667" v="1077" actId="14100"/>
          <ac:spMkLst>
            <pc:docMk/>
            <pc:sldMk cId="2168402953" sldId="318"/>
            <ac:spMk id="5" creationId="{B4C1ABB4-D96D-4A63-A21F-603F660BA260}"/>
          </ac:spMkLst>
        </pc:spChg>
        <pc:spChg chg="mod">
          <ac:chgData name="Blevins, Melissa (DBHDS)" userId="S::melissa.blevins@dbhds.virginia.gov::6575bc5f-fcc3-4139-a246-17e6371f972c" providerId="AD" clId="Web-{C7AF5C60-EFB6-4C8A-81FA-617AECE8348D}" dt="2020-04-17T13:07:29.011" v="270" actId="14100"/>
          <ac:spMkLst>
            <pc:docMk/>
            <pc:sldMk cId="2168402953" sldId="318"/>
            <ac:spMk id="6" creationId="{4C8FC0E5-0C50-4E65-8D96-5D422C20EA2C}"/>
          </ac:spMkLst>
        </pc:spChg>
        <pc:spChg chg="mod">
          <ac:chgData name="Blevins, Melissa (DBHDS)" userId="S::melissa.blevins@dbhds.virginia.gov::6575bc5f-fcc3-4139-a246-17e6371f972c" providerId="AD" clId="Web-{C7AF5C60-EFB6-4C8A-81FA-617AECE8348D}" dt="2020-04-17T13:25:19.118" v="999" actId="20577"/>
          <ac:spMkLst>
            <pc:docMk/>
            <pc:sldMk cId="2168402953" sldId="318"/>
            <ac:spMk id="7" creationId="{705DFE9F-B378-4495-A6CF-FF3F50EF5C2A}"/>
          </ac:spMkLst>
        </pc:spChg>
        <pc:spChg chg="mod">
          <ac:chgData name="Blevins, Melissa (DBHDS)" userId="S::melissa.blevins@dbhds.virginia.gov::6575bc5f-fcc3-4139-a246-17e6371f972c" providerId="AD" clId="Web-{C7AF5C60-EFB6-4C8A-81FA-617AECE8348D}" dt="2020-04-17T13:30:18.510" v="1074" actId="1076"/>
          <ac:spMkLst>
            <pc:docMk/>
            <pc:sldMk cId="2168402953" sldId="318"/>
            <ac:spMk id="8" creationId="{214D44BB-592B-4666-BFB1-C39F773E1C05}"/>
          </ac:spMkLst>
        </pc:spChg>
        <pc:spChg chg="mod">
          <ac:chgData name="Blevins, Melissa (DBHDS)" userId="S::melissa.blevins@dbhds.virginia.gov::6575bc5f-fcc3-4139-a246-17e6371f972c" providerId="AD" clId="Web-{C7AF5C60-EFB6-4C8A-81FA-617AECE8348D}" dt="2020-04-17T13:07:22.401" v="269" actId="1076"/>
          <ac:spMkLst>
            <pc:docMk/>
            <pc:sldMk cId="2168402953" sldId="318"/>
            <ac:spMk id="9" creationId="{0BB5865B-4933-4B1C-BF65-79E905F402F6}"/>
          </ac:spMkLst>
        </pc:spChg>
        <pc:spChg chg="add mod">
          <ac:chgData name="Blevins, Melissa (DBHDS)" userId="S::melissa.blevins@dbhds.virginia.gov::6575bc5f-fcc3-4139-a246-17e6371f972c" providerId="AD" clId="Web-{C7AF5C60-EFB6-4C8A-81FA-617AECE8348D}" dt="2020-04-17T13:30:45.293" v="1079" actId="14100"/>
          <ac:spMkLst>
            <pc:docMk/>
            <pc:sldMk cId="2168402953" sldId="318"/>
            <ac:spMk id="10" creationId="{CD3FFBB4-DC94-41C6-9AA7-30181172F38D}"/>
          </ac:spMkLst>
        </pc:spChg>
        <pc:picChg chg="mod">
          <ac:chgData name="Blevins, Melissa (DBHDS)" userId="S::melissa.blevins@dbhds.virginia.gov::6575bc5f-fcc3-4139-a246-17e6371f972c" providerId="AD" clId="Web-{C7AF5C60-EFB6-4C8A-81FA-617AECE8348D}" dt="2020-04-17T13:19:02.394" v="728" actId="1076"/>
          <ac:picMkLst>
            <pc:docMk/>
            <pc:sldMk cId="2168402953" sldId="318"/>
            <ac:picMk id="3" creationId="{4C4683A6-A09B-4E48-ADB7-67FCBAA92839}"/>
          </ac:picMkLst>
        </pc:picChg>
      </pc:sldChg>
      <pc:sldChg chg="addSp delSp modSp new ord">
        <pc:chgData name="Blevins, Melissa (DBHDS)" userId="S::melissa.blevins@dbhds.virginia.gov::6575bc5f-fcc3-4139-a246-17e6371f972c" providerId="AD" clId="Web-{C7AF5C60-EFB6-4C8A-81FA-617AECE8348D}" dt="2020-04-17T13:36:25.351" v="1081" actId="14100"/>
        <pc:sldMkLst>
          <pc:docMk/>
          <pc:sldMk cId="1874936675" sldId="322"/>
        </pc:sldMkLst>
        <pc:spChg chg="mod">
          <ac:chgData name="Blevins, Melissa (DBHDS)" userId="S::melissa.blevins@dbhds.virginia.gov::6575bc5f-fcc3-4139-a246-17e6371f972c" providerId="AD" clId="Web-{C7AF5C60-EFB6-4C8A-81FA-617AECE8348D}" dt="2020-04-17T13:12:31.528" v="495" actId="20577"/>
          <ac:spMkLst>
            <pc:docMk/>
            <pc:sldMk cId="1874936675" sldId="322"/>
            <ac:spMk id="2" creationId="{2F64E4BC-ACB3-4F04-AE81-337F764469CD}"/>
          </ac:spMkLst>
        </pc:spChg>
        <pc:spChg chg="del">
          <ac:chgData name="Blevins, Melissa (DBHDS)" userId="S::melissa.blevins@dbhds.virginia.gov::6575bc5f-fcc3-4139-a246-17e6371f972c" providerId="AD" clId="Web-{C7AF5C60-EFB6-4C8A-81FA-617AECE8348D}" dt="2020-04-17T13:01:08.839" v="1"/>
          <ac:spMkLst>
            <pc:docMk/>
            <pc:sldMk cId="1874936675" sldId="322"/>
            <ac:spMk id="3" creationId="{B3AB03D3-77B4-4D95-860A-EA2711B4FE8A}"/>
          </ac:spMkLst>
        </pc:spChg>
        <pc:spChg chg="add mod">
          <ac:chgData name="Blevins, Melissa (DBHDS)" userId="S::melissa.blevins@dbhds.virginia.gov::6575bc5f-fcc3-4139-a246-17e6371f972c" providerId="AD" clId="Web-{C7AF5C60-EFB6-4C8A-81FA-617AECE8348D}" dt="2020-04-17T13:03:45.526" v="32"/>
          <ac:spMkLst>
            <pc:docMk/>
            <pc:sldMk cId="1874936675" sldId="322"/>
            <ac:spMk id="7" creationId="{C0732C42-53E7-40F2-B7B6-7F1AEAA4508B}"/>
          </ac:spMkLst>
        </pc:spChg>
        <pc:spChg chg="add mod">
          <ac:chgData name="Blevins, Melissa (DBHDS)" userId="S::melissa.blevins@dbhds.virginia.gov::6575bc5f-fcc3-4139-a246-17e6371f972c" providerId="AD" clId="Web-{C7AF5C60-EFB6-4C8A-81FA-617AECE8348D}" dt="2020-04-17T13:16:04.462" v="581" actId="20577"/>
          <ac:spMkLst>
            <pc:docMk/>
            <pc:sldMk cId="1874936675" sldId="322"/>
            <ac:spMk id="8" creationId="{724CF6B1-ECF7-401A-9003-402C7F412DB9}"/>
          </ac:spMkLst>
        </pc:spChg>
        <pc:spChg chg="add mod">
          <ac:chgData name="Blevins, Melissa (DBHDS)" userId="S::melissa.blevins@dbhds.virginia.gov::6575bc5f-fcc3-4139-a246-17e6371f972c" providerId="AD" clId="Web-{C7AF5C60-EFB6-4C8A-81FA-617AECE8348D}" dt="2020-04-17T13:10:43.444" v="434" actId="14100"/>
          <ac:spMkLst>
            <pc:docMk/>
            <pc:sldMk cId="1874936675" sldId="322"/>
            <ac:spMk id="9" creationId="{5F4FFE50-F1B3-4B25-B9A1-8ED11AE32CE1}"/>
          </ac:spMkLst>
        </pc:spChg>
        <pc:spChg chg="add mod">
          <ac:chgData name="Blevins, Melissa (DBHDS)" userId="S::melissa.blevins@dbhds.virginia.gov::6575bc5f-fcc3-4139-a246-17e6371f972c" providerId="AD" clId="Web-{C7AF5C60-EFB6-4C8A-81FA-617AECE8348D}" dt="2020-04-17T13:11:18.696" v="481" actId="1076"/>
          <ac:spMkLst>
            <pc:docMk/>
            <pc:sldMk cId="1874936675" sldId="322"/>
            <ac:spMk id="10" creationId="{D4326849-F63A-4BA5-938E-E8DCAC7319CE}"/>
          </ac:spMkLst>
        </pc:spChg>
        <pc:spChg chg="add mod">
          <ac:chgData name="Blevins, Melissa (DBHDS)" userId="S::melissa.blevins@dbhds.virginia.gov::6575bc5f-fcc3-4139-a246-17e6371f972c" providerId="AD" clId="Web-{C7AF5C60-EFB6-4C8A-81FA-617AECE8348D}" dt="2020-04-17T13:36:25.351" v="1081" actId="14100"/>
          <ac:spMkLst>
            <pc:docMk/>
            <pc:sldMk cId="1874936675" sldId="322"/>
            <ac:spMk id="11" creationId="{CA54DE37-BEE9-4EE4-A6D7-36FEBF0AAE52}"/>
          </ac:spMkLst>
        </pc:spChg>
        <pc:picChg chg="add mod">
          <ac:chgData name="Blevins, Melissa (DBHDS)" userId="S::melissa.blevins@dbhds.virginia.gov::6575bc5f-fcc3-4139-a246-17e6371f972c" providerId="AD" clId="Web-{C7AF5C60-EFB6-4C8A-81FA-617AECE8348D}" dt="2020-04-17T13:03:09.666" v="27" actId="1076"/>
          <ac:picMkLst>
            <pc:docMk/>
            <pc:sldMk cId="1874936675" sldId="322"/>
            <ac:picMk id="5" creationId="{A031780A-9DF7-4E46-B65E-B86501EAECEE}"/>
          </ac:picMkLst>
        </pc:picChg>
      </pc:sldChg>
    </pc:docChg>
  </pc:docChgLst>
  <pc:docChgLst>
    <pc:chgData name="Blevins, Melissa (DBHDS)" userId="S::melissa.blevins@dbhds.virginia.gov::6575bc5f-fcc3-4139-a246-17e6371f972c" providerId="AD" clId="Web-{14C4E4F9-11E6-4244-8726-CC832B9D1F34}"/>
    <pc:docChg chg="modSld">
      <pc:chgData name="Blevins, Melissa (DBHDS)" userId="S::melissa.blevins@dbhds.virginia.gov::6575bc5f-fcc3-4139-a246-17e6371f972c" providerId="AD" clId="Web-{14C4E4F9-11E6-4244-8726-CC832B9D1F34}" dt="2020-04-07T20:29:20.278" v="14" actId="20577"/>
      <pc:docMkLst>
        <pc:docMk/>
      </pc:docMkLst>
      <pc:sldChg chg="delSp">
        <pc:chgData name="Blevins, Melissa (DBHDS)" userId="S::melissa.blevins@dbhds.virginia.gov::6575bc5f-fcc3-4139-a246-17e6371f972c" providerId="AD" clId="Web-{14C4E4F9-11E6-4244-8726-CC832B9D1F34}" dt="2020-04-07T20:26:55.621" v="0"/>
        <pc:sldMkLst>
          <pc:docMk/>
          <pc:sldMk cId="3300284026" sldId="257"/>
        </pc:sldMkLst>
        <pc:picChg chg="del">
          <ac:chgData name="Blevins, Melissa (DBHDS)" userId="S::melissa.blevins@dbhds.virginia.gov::6575bc5f-fcc3-4139-a246-17e6371f972c" providerId="AD" clId="Web-{14C4E4F9-11E6-4244-8726-CC832B9D1F34}" dt="2020-04-07T20:26:55.621" v="0"/>
          <ac:picMkLst>
            <pc:docMk/>
            <pc:sldMk cId="3300284026" sldId="257"/>
            <ac:picMk id="3" creationId="{7A9C35D4-31CC-4FB5-AE3B-F1AA077C2561}"/>
          </ac:picMkLst>
        </pc:picChg>
      </pc:sldChg>
      <pc:sldChg chg="modSp">
        <pc:chgData name="Blevins, Melissa (DBHDS)" userId="S::melissa.blevins@dbhds.virginia.gov::6575bc5f-fcc3-4139-a246-17e6371f972c" providerId="AD" clId="Web-{14C4E4F9-11E6-4244-8726-CC832B9D1F34}" dt="2020-04-07T20:28:01.919" v="5" actId="14100"/>
        <pc:sldMkLst>
          <pc:docMk/>
          <pc:sldMk cId="2544843454" sldId="294"/>
        </pc:sldMkLst>
        <pc:spChg chg="mod">
          <ac:chgData name="Blevins, Melissa (DBHDS)" userId="S::melissa.blevins@dbhds.virginia.gov::6575bc5f-fcc3-4139-a246-17e6371f972c" providerId="AD" clId="Web-{14C4E4F9-11E6-4244-8726-CC832B9D1F34}" dt="2020-04-07T20:28:01.919" v="5" actId="14100"/>
          <ac:spMkLst>
            <pc:docMk/>
            <pc:sldMk cId="2544843454" sldId="294"/>
            <ac:spMk id="2" creationId="{662CAA77-97A6-4748-B55C-1A4BFBC70D6E}"/>
          </ac:spMkLst>
        </pc:spChg>
      </pc:sldChg>
      <pc:sldChg chg="modSp">
        <pc:chgData name="Blevins, Melissa (DBHDS)" userId="S::melissa.blevins@dbhds.virginia.gov::6575bc5f-fcc3-4139-a246-17e6371f972c" providerId="AD" clId="Web-{14C4E4F9-11E6-4244-8726-CC832B9D1F34}" dt="2020-04-07T20:29:20.278" v="14" actId="20577"/>
        <pc:sldMkLst>
          <pc:docMk/>
          <pc:sldMk cId="4245526975" sldId="296"/>
        </pc:sldMkLst>
        <pc:spChg chg="mod">
          <ac:chgData name="Blevins, Melissa (DBHDS)" userId="S::melissa.blevins@dbhds.virginia.gov::6575bc5f-fcc3-4139-a246-17e6371f972c" providerId="AD" clId="Web-{14C4E4F9-11E6-4244-8726-CC832B9D1F34}" dt="2020-04-07T20:29:20.278" v="14" actId="20577"/>
          <ac:spMkLst>
            <pc:docMk/>
            <pc:sldMk cId="4245526975" sldId="296"/>
            <ac:spMk id="3" creationId="{00000000-0000-0000-0000-000000000000}"/>
          </ac:spMkLst>
        </pc:spChg>
      </pc:sldChg>
    </pc:docChg>
  </pc:docChgLst>
  <pc:docChgLst>
    <pc:chgData clId="Web-{48BB399F-5A70-0832-6132-148FA8F6E45F}"/>
    <pc:docChg chg="modSld">
      <pc:chgData name="" userId="" providerId="" clId="Web-{48BB399F-5A70-0832-6132-148FA8F6E45F}" dt="2020-04-08T18:34:21.215" v="3" actId="20577"/>
      <pc:docMkLst>
        <pc:docMk/>
      </pc:docMkLst>
      <pc:sldChg chg="modSp">
        <pc:chgData name="" userId="" providerId="" clId="Web-{48BB399F-5A70-0832-6132-148FA8F6E45F}" dt="2020-04-08T18:34:21.200" v="2" actId="20577"/>
        <pc:sldMkLst>
          <pc:docMk/>
          <pc:sldMk cId="3675808571" sldId="310"/>
        </pc:sldMkLst>
        <pc:spChg chg="mod">
          <ac:chgData name="" userId="" providerId="" clId="Web-{48BB399F-5A70-0832-6132-148FA8F6E45F}" dt="2020-04-08T18:34:21.200" v="2" actId="20577"/>
          <ac:spMkLst>
            <pc:docMk/>
            <pc:sldMk cId="3675808571" sldId="310"/>
            <ac:spMk id="6" creationId="{C4D6631E-95C8-4A4C-9413-6728B4F87AE1}"/>
          </ac:spMkLst>
        </pc:spChg>
      </pc:sldChg>
    </pc:docChg>
  </pc:docChgLst>
  <pc:docChgLst>
    <pc:chgData clId="Web-{EAFA06E4-F18D-03EE-DC42-9E76EBE45E6E}"/>
    <pc:docChg chg="modSld">
      <pc:chgData name="" userId="" providerId="" clId="Web-{EAFA06E4-F18D-03EE-DC42-9E76EBE45E6E}" dt="2020-10-29T19:49:55.078" v="31" actId="20577"/>
      <pc:docMkLst>
        <pc:docMk/>
      </pc:docMkLst>
      <pc:sldChg chg="modSp">
        <pc:chgData name="" userId="" providerId="" clId="Web-{EAFA06E4-F18D-03EE-DC42-9E76EBE45E6E}" dt="2020-10-29T19:49:55.078" v="30" actId="20577"/>
        <pc:sldMkLst>
          <pc:docMk/>
          <pc:sldMk cId="2547278259" sldId="335"/>
        </pc:sldMkLst>
        <pc:spChg chg="mod">
          <ac:chgData name="" userId="" providerId="" clId="Web-{EAFA06E4-F18D-03EE-DC42-9E76EBE45E6E}" dt="2020-10-29T19:49:55.078" v="30" actId="20577"/>
          <ac:spMkLst>
            <pc:docMk/>
            <pc:sldMk cId="2547278259" sldId="335"/>
            <ac:spMk id="3" creationId="{00000000-0000-0000-0000-000000000000}"/>
          </ac:spMkLst>
        </pc:spChg>
      </pc:sldChg>
    </pc:docChg>
  </pc:docChgLst>
  <pc:docChgLst>
    <pc:chgData clId="Web-{945BB467-2F72-8E1A-ADFB-700B7FC5A266}"/>
    <pc:docChg chg="modSld">
      <pc:chgData name="" userId="" providerId="" clId="Web-{945BB467-2F72-8E1A-ADFB-700B7FC5A266}" dt="2020-04-07T13:03:46.168" v="198" actId="20577"/>
      <pc:docMkLst>
        <pc:docMk/>
      </pc:docMkLst>
      <pc:sldChg chg="modSp">
        <pc:chgData name="" userId="" providerId="" clId="Web-{945BB467-2F72-8E1A-ADFB-700B7FC5A266}" dt="2020-04-07T13:03:43.512" v="196" actId="20577"/>
        <pc:sldMkLst>
          <pc:docMk/>
          <pc:sldMk cId="646078010" sldId="295"/>
        </pc:sldMkLst>
        <pc:spChg chg="mod">
          <ac:chgData name="" userId="" providerId="" clId="Web-{945BB467-2F72-8E1A-ADFB-700B7FC5A266}" dt="2020-04-07T13:03:43.512" v="196" actId="20577"/>
          <ac:spMkLst>
            <pc:docMk/>
            <pc:sldMk cId="646078010" sldId="295"/>
            <ac:spMk id="3" creationId="{00000000-0000-0000-0000-000000000000}"/>
          </ac:spMkLst>
        </pc:spChg>
      </pc:sldChg>
      <pc:sldChg chg="modSp">
        <pc:chgData name="" userId="" providerId="" clId="Web-{945BB467-2F72-8E1A-ADFB-700B7FC5A266}" dt="2020-04-07T13:00:03.465" v="92" actId="20577"/>
        <pc:sldMkLst>
          <pc:docMk/>
          <pc:sldMk cId="2464653146" sldId="299"/>
        </pc:sldMkLst>
        <pc:spChg chg="mod">
          <ac:chgData name="" userId="" providerId="" clId="Web-{945BB467-2F72-8E1A-ADFB-700B7FC5A266}" dt="2020-04-07T13:00:03.465" v="92" actId="20577"/>
          <ac:spMkLst>
            <pc:docMk/>
            <pc:sldMk cId="2464653146" sldId="299"/>
            <ac:spMk id="3" creationId="{00000000-0000-0000-0000-000000000000}"/>
          </ac:spMkLst>
        </pc:spChg>
      </pc:sldChg>
    </pc:docChg>
  </pc:docChgLst>
  <pc:docChgLst>
    <pc:chgData clId="Web-{9AEE5421-7E01-26BE-2DF1-B29B20E8C799}"/>
    <pc:docChg chg="modSld">
      <pc:chgData name="" userId="" providerId="" clId="Web-{9AEE5421-7E01-26BE-2DF1-B29B20E8C799}" dt="2020-04-10T16:26:44.872" v="786" actId="14100"/>
      <pc:docMkLst>
        <pc:docMk/>
      </pc:docMkLst>
      <pc:sldChg chg="modSp">
        <pc:chgData name="" userId="" providerId="" clId="Web-{9AEE5421-7E01-26BE-2DF1-B29B20E8C799}" dt="2020-04-10T16:26:44.872" v="786" actId="14100"/>
        <pc:sldMkLst>
          <pc:docMk/>
          <pc:sldMk cId="1925546819" sldId="315"/>
        </pc:sldMkLst>
        <pc:spChg chg="mod">
          <ac:chgData name="" userId="" providerId="" clId="Web-{9AEE5421-7E01-26BE-2DF1-B29B20E8C799}" dt="2020-04-10T16:26:44.872" v="786" actId="14100"/>
          <ac:spMkLst>
            <pc:docMk/>
            <pc:sldMk cId="1925546819" sldId="315"/>
            <ac:spMk id="11" creationId="{29A838BC-B97D-4105-8091-9F11E867F58D}"/>
          </ac:spMkLst>
        </pc:spChg>
        <pc:spChg chg="mod">
          <ac:chgData name="" userId="" providerId="" clId="Web-{9AEE5421-7E01-26BE-2DF1-B29B20E8C799}" dt="2020-04-10T16:16:18.391" v="286" actId="20577"/>
          <ac:spMkLst>
            <pc:docMk/>
            <pc:sldMk cId="1925546819" sldId="315"/>
            <ac:spMk id="13" creationId="{4F5EC6C3-D475-4C07-A720-2ECB94B536A9}"/>
          </ac:spMkLst>
        </pc:spChg>
        <pc:spChg chg="mod">
          <ac:chgData name="" userId="" providerId="" clId="Web-{9AEE5421-7E01-26BE-2DF1-B29B20E8C799}" dt="2020-04-10T16:15:25.808" v="278" actId="14100"/>
          <ac:spMkLst>
            <pc:docMk/>
            <pc:sldMk cId="1925546819" sldId="315"/>
            <ac:spMk id="15" creationId="{C544C1FC-7878-4172-97AA-FF75D8CB6304}"/>
          </ac:spMkLst>
        </pc:spChg>
        <pc:spChg chg="mod">
          <ac:chgData name="" userId="" providerId="" clId="Web-{9AEE5421-7E01-26BE-2DF1-B29B20E8C799}" dt="2020-04-10T16:15:14.667" v="276" actId="14100"/>
          <ac:spMkLst>
            <pc:docMk/>
            <pc:sldMk cId="1925546819" sldId="315"/>
            <ac:spMk id="17" creationId="{945A76D8-0861-4B26-9F3B-EF91B5DA2CFC}"/>
          </ac:spMkLst>
        </pc:spChg>
        <pc:spChg chg="mod">
          <ac:chgData name="" userId="" providerId="" clId="Web-{9AEE5421-7E01-26BE-2DF1-B29B20E8C799}" dt="2020-04-10T16:19:25.878" v="410" actId="14100"/>
          <ac:spMkLst>
            <pc:docMk/>
            <pc:sldMk cId="1925546819" sldId="315"/>
            <ac:spMk id="19" creationId="{ECECFC29-6609-4279-A244-CB5E6D636496}"/>
          </ac:spMkLst>
        </pc:spChg>
        <pc:spChg chg="mod">
          <ac:chgData name="" userId="" providerId="" clId="Web-{9AEE5421-7E01-26BE-2DF1-B29B20E8C799}" dt="2020-04-10T16:25:26.490" v="714" actId="20577"/>
          <ac:spMkLst>
            <pc:docMk/>
            <pc:sldMk cId="1925546819" sldId="315"/>
            <ac:spMk id="21" creationId="{8A25A896-95AF-427A-84E0-1C70BC2A3B80}"/>
          </ac:spMkLst>
        </pc:spChg>
        <pc:spChg chg="mod">
          <ac:chgData name="" userId="" providerId="" clId="Web-{9AEE5421-7E01-26BE-2DF1-B29B20E8C799}" dt="2020-04-10T16:22:15.581" v="542" actId="1076"/>
          <ac:spMkLst>
            <pc:docMk/>
            <pc:sldMk cId="1925546819" sldId="315"/>
            <ac:spMk id="23" creationId="{66E99B13-BEC3-4782-8416-04425EF1BE56}"/>
          </ac:spMkLst>
        </pc:spChg>
        <pc:spChg chg="mod">
          <ac:chgData name="" userId="" providerId="" clId="Web-{9AEE5421-7E01-26BE-2DF1-B29B20E8C799}" dt="2020-04-10T16:24:04.795" v="682" actId="14100"/>
          <ac:spMkLst>
            <pc:docMk/>
            <pc:sldMk cId="1925546819" sldId="315"/>
            <ac:spMk id="25" creationId="{23118224-B68E-4AF2-AE9A-3E5EEAC747DC}"/>
          </ac:spMkLst>
        </pc:spChg>
        <pc:cxnChg chg="mod">
          <ac:chgData name="" userId="" providerId="" clId="Web-{9AEE5421-7E01-26BE-2DF1-B29B20E8C799}" dt="2020-04-10T16:16:49.691" v="287" actId="14100"/>
          <ac:cxnSpMkLst>
            <pc:docMk/>
            <pc:sldMk cId="1925546819" sldId="315"/>
            <ac:cxnSpMk id="27" creationId="{AA575A5A-E369-424A-BF4F-5CE88B0879D3}"/>
          </ac:cxnSpMkLst>
        </pc:cxnChg>
        <pc:cxnChg chg="mod">
          <ac:chgData name="" userId="" providerId="" clId="Web-{9AEE5421-7E01-26BE-2DF1-B29B20E8C799}" dt="2020-04-10T16:22:23.394" v="543" actId="14100"/>
          <ac:cxnSpMkLst>
            <pc:docMk/>
            <pc:sldMk cId="1925546819" sldId="315"/>
            <ac:cxnSpMk id="31" creationId="{46BEB4C0-58A9-40A5-B2E2-34216D10CCBF}"/>
          </ac:cxnSpMkLst>
        </pc:cxnChg>
        <pc:cxnChg chg="mod">
          <ac:chgData name="" userId="" providerId="" clId="Web-{9AEE5421-7E01-26BE-2DF1-B29B20E8C799}" dt="2020-04-10T16:25:59.759" v="775" actId="14100"/>
          <ac:cxnSpMkLst>
            <pc:docMk/>
            <pc:sldMk cId="1925546819" sldId="315"/>
            <ac:cxnSpMk id="32" creationId="{85FD8B85-6445-48ED-91DB-3D7B6CC07374}"/>
          </ac:cxnSpMkLst>
        </pc:cxnChg>
      </pc:sldChg>
    </pc:docChg>
  </pc:docChgLst>
  <pc:docChgLst>
    <pc:chgData clId="Web-{CE060116-C31E-436F-868D-E2D6E1F6E2D9}"/>
    <pc:docChg chg="modSld">
      <pc:chgData name="" userId="" providerId="" clId="Web-{CE060116-C31E-436F-868D-E2D6E1F6E2D9}" dt="2020-04-06T15:31:51.684" v="176" actId="20577"/>
      <pc:docMkLst>
        <pc:docMk/>
      </pc:docMkLst>
      <pc:sldChg chg="modSp">
        <pc:chgData name="" userId="" providerId="" clId="Web-{CE060116-C31E-436F-868D-E2D6E1F6E2D9}" dt="2020-04-06T15:31:51.684" v="175" actId="20577"/>
        <pc:sldMkLst>
          <pc:docMk/>
          <pc:sldMk cId="3448868524" sldId="300"/>
        </pc:sldMkLst>
        <pc:spChg chg="mod">
          <ac:chgData name="" userId="" providerId="" clId="Web-{CE060116-C31E-436F-868D-E2D6E1F6E2D9}" dt="2020-04-06T15:31:51.684" v="175" actId="20577"/>
          <ac:spMkLst>
            <pc:docMk/>
            <pc:sldMk cId="3448868524" sldId="300"/>
            <ac:spMk id="3" creationId="{00000000-0000-0000-0000-000000000000}"/>
          </ac:spMkLst>
        </pc:spChg>
      </pc:sldChg>
    </pc:docChg>
  </pc:docChgLst>
  <pc:docChgLst>
    <pc:chgData name="Blevins, Melissa (DBHDS)" userId="S::melissa.blevins@dbhds.virginia.gov::6575bc5f-fcc3-4139-a246-17e6371f972c" providerId="AD" clId="Web-{EB5E7898-66C6-4893-A561-F385BECBEF48}"/>
    <pc:docChg chg="modSld">
      <pc:chgData name="Blevins, Melissa (DBHDS)" userId="S::melissa.blevins@dbhds.virginia.gov::6575bc5f-fcc3-4139-a246-17e6371f972c" providerId="AD" clId="Web-{EB5E7898-66C6-4893-A561-F385BECBEF48}" dt="2020-04-17T13:39:47.862" v="25" actId="20577"/>
      <pc:docMkLst>
        <pc:docMk/>
      </pc:docMkLst>
      <pc:sldChg chg="modSp">
        <pc:chgData name="Blevins, Melissa (DBHDS)" userId="S::melissa.blevins@dbhds.virginia.gov::6575bc5f-fcc3-4139-a246-17e6371f972c" providerId="AD" clId="Web-{EB5E7898-66C6-4893-A561-F385BECBEF48}" dt="2020-04-17T13:39:45.534" v="23" actId="20577"/>
        <pc:sldMkLst>
          <pc:docMk/>
          <pc:sldMk cId="1925546819" sldId="315"/>
        </pc:sldMkLst>
        <pc:spChg chg="mod">
          <ac:chgData name="Blevins, Melissa (DBHDS)" userId="S::melissa.blevins@dbhds.virginia.gov::6575bc5f-fcc3-4139-a246-17e6371f972c" providerId="AD" clId="Web-{EB5E7898-66C6-4893-A561-F385BECBEF48}" dt="2020-04-17T13:39:45.534" v="23" actId="20577"/>
          <ac:spMkLst>
            <pc:docMk/>
            <pc:sldMk cId="1925546819" sldId="315"/>
            <ac:spMk id="7" creationId="{8ED70344-721F-4A21-A0D7-0AC1433D8DDB}"/>
          </ac:spMkLst>
        </pc:spChg>
      </pc:sldChg>
    </pc:docChg>
  </pc:docChgLst>
  <pc:docChgLst>
    <pc:chgData name="Richardson, Joy (DBHDS)" userId="S::joy.richardson@dbhds.virginia.gov::ace70295-87b6-482d-b9ba-cb7c70a162ec" providerId="AD" clId="Web-{9DFC2C5D-FCC3-4249-8BE5-0E7B65E1B3B7}"/>
    <pc:docChg chg="modSld">
      <pc:chgData name="Richardson, Joy (DBHDS)" userId="S::joy.richardson@dbhds.virginia.gov::ace70295-87b6-482d-b9ba-cb7c70a162ec" providerId="AD" clId="Web-{9DFC2C5D-FCC3-4249-8BE5-0E7B65E1B3B7}" dt="2020-04-07T14:15:05.346" v="6" actId="20577"/>
      <pc:docMkLst>
        <pc:docMk/>
      </pc:docMkLst>
      <pc:sldChg chg="modSp">
        <pc:chgData name="Richardson, Joy (DBHDS)" userId="S::joy.richardson@dbhds.virginia.gov::ace70295-87b6-482d-b9ba-cb7c70a162ec" providerId="AD" clId="Web-{9DFC2C5D-FCC3-4249-8BE5-0E7B65E1B3B7}" dt="2020-04-07T14:15:04.627" v="4" actId="20577"/>
        <pc:sldMkLst>
          <pc:docMk/>
          <pc:sldMk cId="3675808571" sldId="310"/>
        </pc:sldMkLst>
        <pc:spChg chg="mod">
          <ac:chgData name="Richardson, Joy (DBHDS)" userId="S::joy.richardson@dbhds.virginia.gov::ace70295-87b6-482d-b9ba-cb7c70a162ec" providerId="AD" clId="Web-{9DFC2C5D-FCC3-4249-8BE5-0E7B65E1B3B7}" dt="2020-04-07T14:15:04.627" v="4" actId="20577"/>
          <ac:spMkLst>
            <pc:docMk/>
            <pc:sldMk cId="3675808571" sldId="310"/>
            <ac:spMk id="2" creationId="{2516F5B1-2B4A-4DDB-8758-15E80F8CA5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1772EAB0-0D3E-43F4-893C-513DE18F6570}" type="datetimeFigureOut">
              <a:rPr lang="en-US" smtClean="0"/>
              <a:t>10/29/2020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0ADC6558-B6D6-4F53-835C-49D350EFE1F3}" type="slidenum">
              <a:rPr lang="en-US" smtClean="0"/>
              <a:t>‹#›</a:t>
            </a:fld>
            <a:endParaRPr lang="en-US"/>
          </a:p>
        </p:txBody>
      </p:sp>
    </p:spTree>
    <p:extLst>
      <p:ext uri="{BB962C8B-B14F-4D97-AF65-F5344CB8AC3E}">
        <p14:creationId xmlns:p14="http://schemas.microsoft.com/office/powerpoint/2010/main" val="306815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C6558-B6D6-4F53-835C-49D350EFE1F3}" type="slidenum">
              <a:rPr lang="en-US" smtClean="0"/>
              <a:t>3</a:t>
            </a:fld>
            <a:endParaRPr lang="en-US"/>
          </a:p>
        </p:txBody>
      </p:sp>
    </p:spTree>
    <p:extLst>
      <p:ext uri="{BB962C8B-B14F-4D97-AF65-F5344CB8AC3E}">
        <p14:creationId xmlns:p14="http://schemas.microsoft.com/office/powerpoint/2010/main" val="286160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Individual's are often prescribed medications that make Individuals drowsy such as seizure medications and psychotropic medications </a:t>
            </a:r>
            <a:endParaRPr lang="en-US" dirty="0"/>
          </a:p>
          <a:p>
            <a:r>
              <a:rPr lang="en-US" dirty="0">
                <a:cs typeface="Calibri"/>
              </a:rPr>
              <a:t>Dysphagia- Altered textured diet and drink modification. Very important to follow the textured and consistency ordered, deviation from the order puts the Individual at very high risk. </a:t>
            </a:r>
          </a:p>
          <a:p>
            <a:r>
              <a:rPr lang="en-US" dirty="0"/>
              <a:t>Gastrointestinal Disorders-Has a diagnosis of Hiatal Hernia, Gastroparesis, Peptic Ulcer, </a:t>
            </a:r>
            <a:r>
              <a:rPr lang="en-US" dirty="0" err="1"/>
              <a:t>Crohns</a:t>
            </a:r>
            <a:r>
              <a:rPr lang="en-US" dirty="0"/>
              <a:t> Disease,</a:t>
            </a:r>
          </a:p>
          <a:p>
            <a:r>
              <a:rPr lang="en-US" dirty="0"/>
              <a:t>Irritate Bowel Syndrome, Irregular Cleft Palate</a:t>
            </a:r>
            <a:endParaRPr lang="en-US" dirty="0">
              <a:cs typeface="Calibri"/>
            </a:endParaRPr>
          </a:p>
        </p:txBody>
      </p:sp>
      <p:sp>
        <p:nvSpPr>
          <p:cNvPr id="4" name="Slide Number Placeholder 3"/>
          <p:cNvSpPr>
            <a:spLocks noGrp="1"/>
          </p:cNvSpPr>
          <p:nvPr>
            <p:ph type="sldNum" sz="quarter" idx="5"/>
          </p:nvPr>
        </p:nvSpPr>
        <p:spPr/>
        <p:txBody>
          <a:bodyPr/>
          <a:lstStyle/>
          <a:p>
            <a:fld id="{0ADC6558-B6D6-4F53-835C-49D350EFE1F3}" type="slidenum">
              <a:rPr lang="en-US" smtClean="0"/>
              <a:t>6</a:t>
            </a:fld>
            <a:endParaRPr lang="en-US"/>
          </a:p>
        </p:txBody>
      </p:sp>
    </p:spTree>
    <p:extLst>
      <p:ext uri="{BB962C8B-B14F-4D97-AF65-F5344CB8AC3E}">
        <p14:creationId xmlns:p14="http://schemas.microsoft.com/office/powerpoint/2010/main" val="3811678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B22BDFC-610D-41E4-80EA-3D30B84093F2}"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grpSp>
        <p:nvGrpSpPr>
          <p:cNvPr id="7" name="Group 6"/>
          <p:cNvGrpSpPr/>
          <p:nvPr userDrawn="1"/>
        </p:nvGrpSpPr>
        <p:grpSpPr>
          <a:xfrm>
            <a:off x="7479319" y="107127"/>
            <a:ext cx="1500341" cy="408666"/>
            <a:chOff x="2773276" y="503704"/>
            <a:chExt cx="3749844" cy="1021391"/>
          </a:xfrm>
        </p:grpSpPr>
        <p:sp>
          <p:nvSpPr>
            <p:cNvPr id="8" name="Rectangle 7"/>
            <p:cNvSpPr/>
            <p:nvPr/>
          </p:nvSpPr>
          <p:spPr>
            <a:xfrm>
              <a:off x="2773276" y="503704"/>
              <a:ext cx="3749844" cy="102139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BHDS_Logo_CMYK_BLK_062014-Cropped.jpg"/>
            <p:cNvPicPr/>
            <p:nvPr/>
          </p:nvPicPr>
          <p:blipFill>
            <a:blip r:embed="rId2"/>
            <a:stretch>
              <a:fillRect/>
            </a:stretch>
          </p:blipFill>
          <p:spPr>
            <a:xfrm>
              <a:off x="2832851" y="551664"/>
              <a:ext cx="3630695" cy="925471"/>
            </a:xfrm>
            <a:prstGeom prst="rect">
              <a:avLst/>
            </a:prstGeom>
          </p:spPr>
        </p:pic>
      </p:grpSp>
    </p:spTree>
    <p:extLst>
      <p:ext uri="{BB962C8B-B14F-4D97-AF65-F5344CB8AC3E}">
        <p14:creationId xmlns:p14="http://schemas.microsoft.com/office/powerpoint/2010/main" val="266098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9826AD-D73F-4D91-A98C-08A80F5A3723}"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grpSp>
        <p:nvGrpSpPr>
          <p:cNvPr id="7" name="Group 6"/>
          <p:cNvGrpSpPr/>
          <p:nvPr userDrawn="1"/>
        </p:nvGrpSpPr>
        <p:grpSpPr>
          <a:xfrm>
            <a:off x="7479319" y="107127"/>
            <a:ext cx="1500341" cy="408666"/>
            <a:chOff x="2773276" y="503704"/>
            <a:chExt cx="3749844" cy="1021391"/>
          </a:xfrm>
        </p:grpSpPr>
        <p:sp>
          <p:nvSpPr>
            <p:cNvPr id="8" name="Rectangle 7"/>
            <p:cNvSpPr/>
            <p:nvPr/>
          </p:nvSpPr>
          <p:spPr>
            <a:xfrm>
              <a:off x="2773276" y="503704"/>
              <a:ext cx="3749844" cy="102139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BHDS_Logo_CMYK_BLK_062014-Cropped.jpg"/>
            <p:cNvPicPr/>
            <p:nvPr/>
          </p:nvPicPr>
          <p:blipFill>
            <a:blip r:embed="rId2"/>
            <a:stretch>
              <a:fillRect/>
            </a:stretch>
          </p:blipFill>
          <p:spPr>
            <a:xfrm>
              <a:off x="2832851" y="551664"/>
              <a:ext cx="3630695" cy="925471"/>
            </a:xfrm>
            <a:prstGeom prst="rect">
              <a:avLst/>
            </a:prstGeom>
          </p:spPr>
        </p:pic>
      </p:grpSp>
    </p:spTree>
    <p:extLst>
      <p:ext uri="{BB962C8B-B14F-4D97-AF65-F5344CB8AC3E}">
        <p14:creationId xmlns:p14="http://schemas.microsoft.com/office/powerpoint/2010/main" val="346481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83EAF-D397-4B15-B05E-54499017B8C8}"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grpSp>
        <p:nvGrpSpPr>
          <p:cNvPr id="7" name="Group 6"/>
          <p:cNvGrpSpPr/>
          <p:nvPr userDrawn="1"/>
        </p:nvGrpSpPr>
        <p:grpSpPr>
          <a:xfrm>
            <a:off x="7479319" y="107127"/>
            <a:ext cx="1500341" cy="408666"/>
            <a:chOff x="2773276" y="503704"/>
            <a:chExt cx="3749844" cy="1021391"/>
          </a:xfrm>
        </p:grpSpPr>
        <p:sp>
          <p:nvSpPr>
            <p:cNvPr id="8" name="Rectangle 7"/>
            <p:cNvSpPr/>
            <p:nvPr/>
          </p:nvSpPr>
          <p:spPr>
            <a:xfrm>
              <a:off x="2773276" y="503704"/>
              <a:ext cx="3749844" cy="102139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BHDS_Logo_CMYK_BLK_062014-Cropped.jpg"/>
            <p:cNvPicPr/>
            <p:nvPr/>
          </p:nvPicPr>
          <p:blipFill>
            <a:blip r:embed="rId2"/>
            <a:stretch>
              <a:fillRect/>
            </a:stretch>
          </p:blipFill>
          <p:spPr>
            <a:xfrm>
              <a:off x="2832851" y="551664"/>
              <a:ext cx="3630695" cy="925471"/>
            </a:xfrm>
            <a:prstGeom prst="rect">
              <a:avLst/>
            </a:prstGeom>
          </p:spPr>
        </p:pic>
      </p:grpSp>
    </p:spTree>
    <p:extLst>
      <p:ext uri="{BB962C8B-B14F-4D97-AF65-F5344CB8AC3E}">
        <p14:creationId xmlns:p14="http://schemas.microsoft.com/office/powerpoint/2010/main" val="64919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6EAF7-5FC3-48E4-AEFA-B2D4297FE996}"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grpSp>
        <p:nvGrpSpPr>
          <p:cNvPr id="7" name="Group 6"/>
          <p:cNvGrpSpPr/>
          <p:nvPr userDrawn="1"/>
        </p:nvGrpSpPr>
        <p:grpSpPr>
          <a:xfrm>
            <a:off x="7479319" y="107127"/>
            <a:ext cx="1500341" cy="408666"/>
            <a:chOff x="2773276" y="503704"/>
            <a:chExt cx="3749844" cy="1021391"/>
          </a:xfrm>
        </p:grpSpPr>
        <p:sp>
          <p:nvSpPr>
            <p:cNvPr id="8" name="Rectangle 7"/>
            <p:cNvSpPr/>
            <p:nvPr/>
          </p:nvSpPr>
          <p:spPr>
            <a:xfrm>
              <a:off x="2773276" y="503704"/>
              <a:ext cx="3749844" cy="102139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BHDS_Logo_CMYK_BLK_062014-Cropped.jpg"/>
            <p:cNvPicPr/>
            <p:nvPr/>
          </p:nvPicPr>
          <p:blipFill>
            <a:blip r:embed="rId2"/>
            <a:stretch>
              <a:fillRect/>
            </a:stretch>
          </p:blipFill>
          <p:spPr>
            <a:xfrm>
              <a:off x="2832851" y="551664"/>
              <a:ext cx="3630695" cy="925471"/>
            </a:xfrm>
            <a:prstGeom prst="rect">
              <a:avLst/>
            </a:prstGeom>
          </p:spPr>
        </p:pic>
      </p:grpSp>
    </p:spTree>
    <p:extLst>
      <p:ext uri="{BB962C8B-B14F-4D97-AF65-F5344CB8AC3E}">
        <p14:creationId xmlns:p14="http://schemas.microsoft.com/office/powerpoint/2010/main" val="85819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EA7BEC-67C9-4EAB-9F33-F5F75746D3EB}" type="datetime1">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BD403-32A3-456F-9E42-157C52AD5E0F}" type="slidenum">
              <a:rPr lang="en-US" smtClean="0"/>
              <a:t>‹#›</a:t>
            </a:fld>
            <a:endParaRPr lang="en-US"/>
          </a:p>
        </p:txBody>
      </p:sp>
      <p:grpSp>
        <p:nvGrpSpPr>
          <p:cNvPr id="7" name="Group 6"/>
          <p:cNvGrpSpPr/>
          <p:nvPr userDrawn="1"/>
        </p:nvGrpSpPr>
        <p:grpSpPr>
          <a:xfrm>
            <a:off x="7479319" y="107127"/>
            <a:ext cx="1500341" cy="408666"/>
            <a:chOff x="2773276" y="503704"/>
            <a:chExt cx="3749844" cy="1021391"/>
          </a:xfrm>
        </p:grpSpPr>
        <p:sp>
          <p:nvSpPr>
            <p:cNvPr id="8" name="Rectangle 7"/>
            <p:cNvSpPr/>
            <p:nvPr/>
          </p:nvSpPr>
          <p:spPr>
            <a:xfrm>
              <a:off x="2773276" y="503704"/>
              <a:ext cx="3749844" cy="102139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BHDS_Logo_CMYK_BLK_062014-Cropped.jpg"/>
            <p:cNvPicPr/>
            <p:nvPr/>
          </p:nvPicPr>
          <p:blipFill>
            <a:blip r:embed="rId2"/>
            <a:stretch>
              <a:fillRect/>
            </a:stretch>
          </p:blipFill>
          <p:spPr>
            <a:xfrm>
              <a:off x="2832851" y="551664"/>
              <a:ext cx="3630695" cy="925471"/>
            </a:xfrm>
            <a:prstGeom prst="rect">
              <a:avLst/>
            </a:prstGeom>
          </p:spPr>
        </p:pic>
      </p:grpSp>
    </p:spTree>
    <p:extLst>
      <p:ext uri="{BB962C8B-B14F-4D97-AF65-F5344CB8AC3E}">
        <p14:creationId xmlns:p14="http://schemas.microsoft.com/office/powerpoint/2010/main" val="217549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3259A8-11AE-4EA0-B01D-F279DF0ED599}"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grpSp>
        <p:nvGrpSpPr>
          <p:cNvPr id="8" name="Group 7"/>
          <p:cNvGrpSpPr/>
          <p:nvPr userDrawn="1"/>
        </p:nvGrpSpPr>
        <p:grpSpPr>
          <a:xfrm>
            <a:off x="7479319" y="107127"/>
            <a:ext cx="1500341" cy="408666"/>
            <a:chOff x="2773276" y="503704"/>
            <a:chExt cx="3749844" cy="1021391"/>
          </a:xfrm>
        </p:grpSpPr>
        <p:sp>
          <p:nvSpPr>
            <p:cNvPr id="9" name="Rectangle 8"/>
            <p:cNvSpPr/>
            <p:nvPr/>
          </p:nvSpPr>
          <p:spPr>
            <a:xfrm>
              <a:off x="2773276" y="503704"/>
              <a:ext cx="3749844" cy="102139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BHDS_Logo_CMYK_BLK_062014-Cropped.jpg"/>
            <p:cNvPicPr/>
            <p:nvPr/>
          </p:nvPicPr>
          <p:blipFill>
            <a:blip r:embed="rId2"/>
            <a:stretch>
              <a:fillRect/>
            </a:stretch>
          </p:blipFill>
          <p:spPr>
            <a:xfrm>
              <a:off x="2832851" y="551664"/>
              <a:ext cx="3630695" cy="925471"/>
            </a:xfrm>
            <a:prstGeom prst="rect">
              <a:avLst/>
            </a:prstGeom>
          </p:spPr>
        </p:pic>
      </p:grpSp>
    </p:spTree>
    <p:extLst>
      <p:ext uri="{BB962C8B-B14F-4D97-AF65-F5344CB8AC3E}">
        <p14:creationId xmlns:p14="http://schemas.microsoft.com/office/powerpoint/2010/main" val="267214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D7AC60-B80F-444F-8709-F4E8B9BD0C3B}" type="datetime1">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4BD403-32A3-456F-9E42-157C52AD5E0F}" type="slidenum">
              <a:rPr lang="en-US" smtClean="0"/>
              <a:t>‹#›</a:t>
            </a:fld>
            <a:endParaRPr lang="en-US"/>
          </a:p>
        </p:txBody>
      </p:sp>
      <p:grpSp>
        <p:nvGrpSpPr>
          <p:cNvPr id="10" name="Group 9"/>
          <p:cNvGrpSpPr/>
          <p:nvPr userDrawn="1"/>
        </p:nvGrpSpPr>
        <p:grpSpPr>
          <a:xfrm>
            <a:off x="7479319" y="107127"/>
            <a:ext cx="1500341" cy="408666"/>
            <a:chOff x="2773276" y="503704"/>
            <a:chExt cx="3749844" cy="1021391"/>
          </a:xfrm>
        </p:grpSpPr>
        <p:sp>
          <p:nvSpPr>
            <p:cNvPr id="11" name="Rectangle 10"/>
            <p:cNvSpPr/>
            <p:nvPr/>
          </p:nvSpPr>
          <p:spPr>
            <a:xfrm>
              <a:off x="2773276" y="503704"/>
              <a:ext cx="3749844" cy="102139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DBHDS_Logo_CMYK_BLK_062014-Cropped.jpg"/>
            <p:cNvPicPr/>
            <p:nvPr/>
          </p:nvPicPr>
          <p:blipFill>
            <a:blip r:embed="rId2"/>
            <a:stretch>
              <a:fillRect/>
            </a:stretch>
          </p:blipFill>
          <p:spPr>
            <a:xfrm>
              <a:off x="2832851" y="551664"/>
              <a:ext cx="3630695" cy="925471"/>
            </a:xfrm>
            <a:prstGeom prst="rect">
              <a:avLst/>
            </a:prstGeom>
          </p:spPr>
        </p:pic>
      </p:grpSp>
    </p:spTree>
    <p:extLst>
      <p:ext uri="{BB962C8B-B14F-4D97-AF65-F5344CB8AC3E}">
        <p14:creationId xmlns:p14="http://schemas.microsoft.com/office/powerpoint/2010/main" val="22395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B6B6D7-F43D-47BA-B866-9C5DB5CBE5FD}" type="datetime1">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BD403-32A3-456F-9E42-157C52AD5E0F}" type="slidenum">
              <a:rPr lang="en-US" smtClean="0"/>
              <a:t>‹#›</a:t>
            </a:fld>
            <a:endParaRPr lang="en-US"/>
          </a:p>
        </p:txBody>
      </p:sp>
      <p:grpSp>
        <p:nvGrpSpPr>
          <p:cNvPr id="6" name="Group 5"/>
          <p:cNvGrpSpPr/>
          <p:nvPr userDrawn="1"/>
        </p:nvGrpSpPr>
        <p:grpSpPr>
          <a:xfrm>
            <a:off x="7479319" y="107127"/>
            <a:ext cx="1500341" cy="408666"/>
            <a:chOff x="2773276" y="503704"/>
            <a:chExt cx="3749844" cy="1021391"/>
          </a:xfrm>
        </p:grpSpPr>
        <p:sp>
          <p:nvSpPr>
            <p:cNvPr id="7" name="Rectangle 6"/>
            <p:cNvSpPr/>
            <p:nvPr/>
          </p:nvSpPr>
          <p:spPr>
            <a:xfrm>
              <a:off x="2773276" y="503704"/>
              <a:ext cx="3749844" cy="102139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BHDS_Logo_CMYK_BLK_062014-Cropped.jpg"/>
            <p:cNvPicPr/>
            <p:nvPr/>
          </p:nvPicPr>
          <p:blipFill>
            <a:blip r:embed="rId2"/>
            <a:stretch>
              <a:fillRect/>
            </a:stretch>
          </p:blipFill>
          <p:spPr>
            <a:xfrm>
              <a:off x="2832851" y="551664"/>
              <a:ext cx="3630695" cy="925471"/>
            </a:xfrm>
            <a:prstGeom prst="rect">
              <a:avLst/>
            </a:prstGeom>
          </p:spPr>
        </p:pic>
      </p:grpSp>
    </p:spTree>
    <p:extLst>
      <p:ext uri="{BB962C8B-B14F-4D97-AF65-F5344CB8AC3E}">
        <p14:creationId xmlns:p14="http://schemas.microsoft.com/office/powerpoint/2010/main" val="353192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FFDD1-713A-49B6-9946-025512DEA13A}" type="datetime1">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4BD403-32A3-456F-9E42-157C52AD5E0F}" type="slidenum">
              <a:rPr lang="en-US" smtClean="0"/>
              <a:t>‹#›</a:t>
            </a:fld>
            <a:endParaRPr lang="en-US"/>
          </a:p>
        </p:txBody>
      </p:sp>
      <p:grpSp>
        <p:nvGrpSpPr>
          <p:cNvPr id="5" name="Group 4"/>
          <p:cNvGrpSpPr/>
          <p:nvPr userDrawn="1"/>
        </p:nvGrpSpPr>
        <p:grpSpPr>
          <a:xfrm>
            <a:off x="7479319" y="107127"/>
            <a:ext cx="1500341" cy="408666"/>
            <a:chOff x="2773276" y="503704"/>
            <a:chExt cx="3749844" cy="1021391"/>
          </a:xfrm>
        </p:grpSpPr>
        <p:sp>
          <p:nvSpPr>
            <p:cNvPr id="6" name="Rectangle 5"/>
            <p:cNvSpPr/>
            <p:nvPr/>
          </p:nvSpPr>
          <p:spPr>
            <a:xfrm>
              <a:off x="2773276" y="503704"/>
              <a:ext cx="3749844" cy="102139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BHDS_Logo_CMYK_BLK_062014-Cropped.jpg"/>
            <p:cNvPicPr/>
            <p:nvPr/>
          </p:nvPicPr>
          <p:blipFill>
            <a:blip r:embed="rId2"/>
            <a:stretch>
              <a:fillRect/>
            </a:stretch>
          </p:blipFill>
          <p:spPr>
            <a:xfrm>
              <a:off x="2832851" y="551664"/>
              <a:ext cx="3630695" cy="925471"/>
            </a:xfrm>
            <a:prstGeom prst="rect">
              <a:avLst/>
            </a:prstGeom>
          </p:spPr>
        </p:pic>
      </p:grpSp>
    </p:spTree>
    <p:extLst>
      <p:ext uri="{BB962C8B-B14F-4D97-AF65-F5344CB8AC3E}">
        <p14:creationId xmlns:p14="http://schemas.microsoft.com/office/powerpoint/2010/main" val="354778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6035F2F-354F-42BD-AA65-5B9DA52B15AE}"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grpSp>
        <p:nvGrpSpPr>
          <p:cNvPr id="8" name="Group 7"/>
          <p:cNvGrpSpPr/>
          <p:nvPr userDrawn="1"/>
        </p:nvGrpSpPr>
        <p:grpSpPr>
          <a:xfrm>
            <a:off x="7479319" y="107127"/>
            <a:ext cx="1500341" cy="408666"/>
            <a:chOff x="2773276" y="503704"/>
            <a:chExt cx="3749844" cy="1021391"/>
          </a:xfrm>
        </p:grpSpPr>
        <p:sp>
          <p:nvSpPr>
            <p:cNvPr id="9" name="Rectangle 8"/>
            <p:cNvSpPr/>
            <p:nvPr/>
          </p:nvSpPr>
          <p:spPr>
            <a:xfrm>
              <a:off x="2773276" y="503704"/>
              <a:ext cx="3749844" cy="102139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BHDS_Logo_CMYK_BLK_062014-Cropped.jpg"/>
            <p:cNvPicPr/>
            <p:nvPr/>
          </p:nvPicPr>
          <p:blipFill>
            <a:blip r:embed="rId2"/>
            <a:stretch>
              <a:fillRect/>
            </a:stretch>
          </p:blipFill>
          <p:spPr>
            <a:xfrm>
              <a:off x="2832851" y="551664"/>
              <a:ext cx="3630695" cy="925471"/>
            </a:xfrm>
            <a:prstGeom prst="rect">
              <a:avLst/>
            </a:prstGeom>
          </p:spPr>
        </p:pic>
      </p:grpSp>
    </p:spTree>
    <p:extLst>
      <p:ext uri="{BB962C8B-B14F-4D97-AF65-F5344CB8AC3E}">
        <p14:creationId xmlns:p14="http://schemas.microsoft.com/office/powerpoint/2010/main" val="344959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D3647C-0F73-4FF0-9D7A-0C5A7EE21473}" type="datetime1">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BD403-32A3-456F-9E42-157C52AD5E0F}" type="slidenum">
              <a:rPr lang="en-US" smtClean="0"/>
              <a:t>‹#›</a:t>
            </a:fld>
            <a:endParaRPr lang="en-US"/>
          </a:p>
        </p:txBody>
      </p:sp>
      <p:grpSp>
        <p:nvGrpSpPr>
          <p:cNvPr id="8" name="Group 7"/>
          <p:cNvGrpSpPr/>
          <p:nvPr userDrawn="1"/>
        </p:nvGrpSpPr>
        <p:grpSpPr>
          <a:xfrm>
            <a:off x="7479319" y="107127"/>
            <a:ext cx="1500341" cy="408666"/>
            <a:chOff x="2773276" y="503704"/>
            <a:chExt cx="3749844" cy="1021391"/>
          </a:xfrm>
        </p:grpSpPr>
        <p:sp>
          <p:nvSpPr>
            <p:cNvPr id="9" name="Rectangle 8"/>
            <p:cNvSpPr/>
            <p:nvPr/>
          </p:nvSpPr>
          <p:spPr>
            <a:xfrm>
              <a:off x="2773276" y="503704"/>
              <a:ext cx="3749844" cy="102139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BHDS_Logo_CMYK_BLK_062014-Cropped.jpg"/>
            <p:cNvPicPr/>
            <p:nvPr/>
          </p:nvPicPr>
          <p:blipFill>
            <a:blip r:embed="rId2"/>
            <a:stretch>
              <a:fillRect/>
            </a:stretch>
          </p:blipFill>
          <p:spPr>
            <a:xfrm>
              <a:off x="2832851" y="551664"/>
              <a:ext cx="3630695" cy="925471"/>
            </a:xfrm>
            <a:prstGeom prst="rect">
              <a:avLst/>
            </a:prstGeom>
          </p:spPr>
        </p:pic>
      </p:grpSp>
    </p:spTree>
    <p:extLst>
      <p:ext uri="{BB962C8B-B14F-4D97-AF65-F5344CB8AC3E}">
        <p14:creationId xmlns:p14="http://schemas.microsoft.com/office/powerpoint/2010/main" val="325528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2BC4CF-3BF3-4F81-B95D-C93608B35970}" type="datetime1">
              <a:rPr lang="en-US" smtClean="0"/>
              <a:t>10/29/2020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4BD403-32A3-456F-9E42-157C52AD5E0F}" type="slidenum">
              <a:rPr lang="en-US" smtClean="0"/>
              <a:t>‹#›</a:t>
            </a:fld>
            <a:endParaRPr lang="en-US"/>
          </a:p>
        </p:txBody>
      </p:sp>
    </p:spTree>
    <p:extLst>
      <p:ext uri="{BB962C8B-B14F-4D97-AF65-F5344CB8AC3E}">
        <p14:creationId xmlns:p14="http://schemas.microsoft.com/office/powerpoint/2010/main" val="4098329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lias.com/resource/fatal-four-posters" TargetMode="External"/><Relationship Id="rId2" Type="http://schemas.openxmlformats.org/officeDocument/2006/relationships/hyperlink" Target="https://www.relias.com/blog/the-fatal-four-aspiration-dangers-and-key-interventions" TargetMode="External"/><Relationship Id="rId1" Type="http://schemas.openxmlformats.org/officeDocument/2006/relationships/slideLayout" Target="../slideLayouts/slideLayout2.xml"/><Relationship Id="rId4" Type="http://schemas.openxmlformats.org/officeDocument/2006/relationships/hyperlink" Target="https://iddsi.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iddsi.org/resources/" TargetMode="External"/><Relationship Id="rId7" Type="http://schemas.openxmlformats.org/officeDocument/2006/relationships/hyperlink" Target="https://www.healthline.com/health/aspiration" TargetMode="External"/><Relationship Id="rId2" Type="http://schemas.openxmlformats.org/officeDocument/2006/relationships/hyperlink" Target="file:///C:\Users\dbk75942\Downloads\Dysphagiamanagementforadultswithlearnin%09gdisabilities-%09Fullpaperfor5thEuropeanCPLOLCongress2003.pdf" TargetMode="External"/><Relationship Id="rId1" Type="http://schemas.openxmlformats.org/officeDocument/2006/relationships/slideLayout" Target="../slideLayouts/slideLayout2.xml"/><Relationship Id="rId6" Type="http://schemas.openxmlformats.org/officeDocument/2006/relationships/hyperlink" Target="https://www.mayoclinic.org/diseases-conditions/pneumonia/diagnosis-treatment/drc-20354210" TargetMode="External"/><Relationship Id="rId5" Type="http://schemas.openxmlformats.org/officeDocument/2006/relationships/hyperlink" Target="https://www.relias.com/blog/the-fatal-four-aspiration-dangers-and-key-interventions" TargetMode="External"/><Relationship Id="rId4" Type="http://schemas.openxmlformats.org/officeDocument/2006/relationships/hyperlink" Target="file:///C:\Users\dbk75942\Downloads\Dysphagia%20Research\Body%20Positioning%20for%20Dysphagia.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0216" y="1727389"/>
            <a:ext cx="8215964" cy="2863334"/>
          </a:xfrm>
        </p:spPr>
        <p:txBody>
          <a:bodyPr/>
          <a:lstStyle/>
          <a:p>
            <a:pPr algn="ctr"/>
            <a:r>
              <a:rPr lang="en-US" sz="3600" b="1" dirty="0">
                <a:solidFill>
                  <a:srgbClr val="00B050"/>
                </a:solidFill>
                <a:latin typeface="Arial"/>
                <a:cs typeface="Arial"/>
              </a:rPr>
              <a:t>Aspiration Pneumonia</a:t>
            </a:r>
            <a:br>
              <a:rPr lang="en-US" sz="3600" b="1" dirty="0">
                <a:latin typeface="Arial" panose="020B0604020202020204" pitchFamily="34" charset="0"/>
                <a:cs typeface="Arial" panose="020B0604020202020204" pitchFamily="34" charset="0"/>
              </a:rPr>
            </a:br>
            <a:r>
              <a:rPr lang="en-US" sz="3600" b="1" dirty="0">
                <a:solidFill>
                  <a:srgbClr val="00B050"/>
                </a:solidFill>
                <a:latin typeface="Arial"/>
                <a:cs typeface="Arial"/>
              </a:rPr>
              <a:t>Risk Awareness Training  (RAT) </a:t>
            </a:r>
            <a:br>
              <a:rPr lang="en-US" sz="3600" b="1" dirty="0">
                <a:latin typeface="Arial" panose="020B0604020202020204" pitchFamily="34" charset="0"/>
                <a:cs typeface="Arial" panose="020B0604020202020204" pitchFamily="34" charset="0"/>
              </a:rPr>
            </a:br>
            <a:endParaRPr lang="en-US" sz="3600" b="1">
              <a:solidFill>
                <a:srgbClr val="00B050"/>
              </a:solidFill>
              <a:latin typeface="Arial" panose="020B0604020202020204" pitchFamily="34" charset="0"/>
              <a:cs typeface="Arial" panose="020B0604020202020204" pitchFamily="34" charset="0"/>
            </a:endParaRPr>
          </a:p>
        </p:txBody>
      </p:sp>
      <p:sp>
        <p:nvSpPr>
          <p:cNvPr id="7" name="Rectangle 6"/>
          <p:cNvSpPr/>
          <p:nvPr/>
        </p:nvSpPr>
        <p:spPr>
          <a:xfrm>
            <a:off x="1392052" y="4981020"/>
            <a:ext cx="6512293" cy="1631216"/>
          </a:xfrm>
          <a:prstGeom prst="rect">
            <a:avLst/>
          </a:prstGeom>
        </p:spPr>
        <p:txBody>
          <a:bodyPr wrap="square">
            <a:spAutoFit/>
          </a:bodyPr>
          <a:lstStyle/>
          <a:p>
            <a:pPr algn="ctr"/>
            <a:r>
              <a:rPr lang="en-US" sz="2000" b="1" dirty="0">
                <a:solidFill>
                  <a:srgbClr val="0070C0"/>
                </a:solidFill>
              </a:rPr>
              <a:t>   </a:t>
            </a:r>
            <a:r>
              <a:rPr lang="en-US" sz="2000" b="1" dirty="0">
                <a:latin typeface="Arial" panose="020B0604020202020204" pitchFamily="34" charset="0"/>
                <a:cs typeface="Arial" panose="020B0604020202020204" pitchFamily="34" charset="0"/>
              </a:rPr>
              <a:t>Presented by:     </a:t>
            </a:r>
          </a:p>
          <a:p>
            <a:pPr algn="ctr"/>
            <a:r>
              <a:rPr lang="en-US" sz="2000" b="1" dirty="0">
                <a:latin typeface="Arial" panose="020B0604020202020204" pitchFamily="34" charset="0"/>
                <a:cs typeface="Arial" panose="020B0604020202020204" pitchFamily="34" charset="0"/>
              </a:rPr>
              <a:t>The Virginia Department of Behavioral Health and Developmental Services </a:t>
            </a:r>
          </a:p>
          <a:p>
            <a:pPr algn="ctr"/>
            <a:r>
              <a:rPr lang="en-US" sz="2000" b="1" dirty="0">
                <a:latin typeface="Arial" panose="020B0604020202020204" pitchFamily="34" charset="0"/>
                <a:cs typeface="Arial" panose="020B0604020202020204" pitchFamily="34" charset="0"/>
              </a:rPr>
              <a:t> The Office of Integrated Health</a:t>
            </a:r>
          </a:p>
          <a:p>
            <a:pPr algn="ctr"/>
            <a:r>
              <a:rPr lang="en-US" sz="2000" b="1" dirty="0">
                <a:latin typeface="Arial" panose="020B0604020202020204" pitchFamily="34" charset="0"/>
                <a:cs typeface="Arial" panose="020B0604020202020204" pitchFamily="34" charset="0"/>
              </a:rPr>
              <a:t>Health Supports Network</a:t>
            </a:r>
          </a:p>
        </p:txBody>
      </p:sp>
      <p:grpSp>
        <p:nvGrpSpPr>
          <p:cNvPr id="9" name="Group 8"/>
          <p:cNvGrpSpPr/>
          <p:nvPr/>
        </p:nvGrpSpPr>
        <p:grpSpPr>
          <a:xfrm>
            <a:off x="2773276" y="503704"/>
            <a:ext cx="3749844" cy="1021391"/>
            <a:chOff x="2641333" y="1222408"/>
            <a:chExt cx="4013734" cy="1093270"/>
          </a:xfrm>
        </p:grpSpPr>
        <p:sp>
          <p:nvSpPr>
            <p:cNvPr id="8" name="Rectangle 7"/>
            <p:cNvSpPr/>
            <p:nvPr/>
          </p:nvSpPr>
          <p:spPr>
            <a:xfrm>
              <a:off x="2641333" y="1222408"/>
              <a:ext cx="4013734" cy="1093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BHDS_Logo_CMYK_BLK_062014-Cropped.jpg"/>
            <p:cNvPicPr/>
            <p:nvPr/>
          </p:nvPicPr>
          <p:blipFill>
            <a:blip r:embed="rId2"/>
            <a:stretch>
              <a:fillRect/>
            </a:stretch>
          </p:blipFill>
          <p:spPr>
            <a:xfrm>
              <a:off x="2705100" y="1273743"/>
              <a:ext cx="3886200" cy="990600"/>
            </a:xfrm>
            <a:prstGeom prst="rect">
              <a:avLst/>
            </a:prstGeom>
          </p:spPr>
        </p:pic>
      </p:grpSp>
      <p:sp>
        <p:nvSpPr>
          <p:cNvPr id="2" name="Slide Number Placeholder 1"/>
          <p:cNvSpPr>
            <a:spLocks noGrp="1"/>
          </p:cNvSpPr>
          <p:nvPr>
            <p:ph type="sldNum" sz="quarter" idx="12"/>
          </p:nvPr>
        </p:nvSpPr>
        <p:spPr/>
        <p:txBody>
          <a:bodyPr/>
          <a:lstStyle/>
          <a:p>
            <a:fld id="{BA4BD403-32A3-456F-9E42-157C52AD5E0F}" type="slidenum">
              <a:rPr lang="en-US" sz="800" smtClean="0">
                <a:latin typeface="Arial" panose="020B0604020202020204" pitchFamily="34" charset="0"/>
                <a:cs typeface="Arial" panose="020B0604020202020204" pitchFamily="34" charset="0"/>
              </a:rPr>
              <a:t>1</a:t>
            </a:fld>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284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6D4C5-A8B2-46F4-B5FD-B8F5C35733A7}"/>
              </a:ext>
            </a:extLst>
          </p:cNvPr>
          <p:cNvSpPr>
            <a:spLocks noGrp="1"/>
          </p:cNvSpPr>
          <p:nvPr>
            <p:ph type="title"/>
          </p:nvPr>
        </p:nvSpPr>
        <p:spPr>
          <a:xfrm>
            <a:off x="220628" y="37218"/>
            <a:ext cx="7886700" cy="1297195"/>
          </a:xfrm>
        </p:spPr>
        <p:txBody>
          <a:bodyPr>
            <a:normAutofit/>
          </a:bodyPr>
          <a:lstStyle/>
          <a:p>
            <a:r>
              <a:rPr lang="en-US" sz="3600" dirty="0">
                <a:latin typeface="Arial Black"/>
                <a:cs typeface="Calibri Light"/>
              </a:rPr>
              <a:t>Treatment</a:t>
            </a:r>
            <a:endParaRPr lang="en-US" sz="3600" dirty="0">
              <a:latin typeface="Arial Black"/>
            </a:endParaRPr>
          </a:p>
        </p:txBody>
      </p:sp>
      <p:sp>
        <p:nvSpPr>
          <p:cNvPr id="4" name="Slide Number Placeholder 3">
            <a:extLst>
              <a:ext uri="{FF2B5EF4-FFF2-40B4-BE49-F238E27FC236}">
                <a16:creationId xmlns:a16="http://schemas.microsoft.com/office/drawing/2014/main" id="{CFC2790D-E870-43CB-B27F-2838874E1F04}"/>
              </a:ext>
            </a:extLst>
          </p:cNvPr>
          <p:cNvSpPr>
            <a:spLocks noGrp="1"/>
          </p:cNvSpPr>
          <p:nvPr>
            <p:ph type="sldNum" sz="quarter" idx="12"/>
          </p:nvPr>
        </p:nvSpPr>
        <p:spPr/>
        <p:txBody>
          <a:bodyPr/>
          <a:lstStyle/>
          <a:p>
            <a:fld id="{BA4BD403-32A3-456F-9E42-157C52AD5E0F}" type="slidenum">
              <a:rPr lang="en-US" smtClean="0"/>
              <a:t>10</a:t>
            </a:fld>
            <a:endParaRPr lang="en-US"/>
          </a:p>
        </p:txBody>
      </p:sp>
      <p:sp>
        <p:nvSpPr>
          <p:cNvPr id="8" name="Content Placeholder 2">
            <a:extLst>
              <a:ext uri="{FF2B5EF4-FFF2-40B4-BE49-F238E27FC236}">
                <a16:creationId xmlns:a16="http://schemas.microsoft.com/office/drawing/2014/main" id="{874FD781-CF94-414A-88AC-E7A15D53EAF4}"/>
              </a:ext>
            </a:extLst>
          </p:cNvPr>
          <p:cNvSpPr txBox="1">
            <a:spLocks/>
          </p:cNvSpPr>
          <p:nvPr/>
        </p:nvSpPr>
        <p:spPr>
          <a:xfrm>
            <a:off x="220628" y="1334413"/>
            <a:ext cx="8506815" cy="5515603"/>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n-US" sz="2400" dirty="0">
                <a:solidFill>
                  <a:srgbClr val="000000"/>
                </a:solidFill>
                <a:latin typeface="Arial"/>
                <a:cs typeface="Calibri" panose="020F0502020204030204"/>
              </a:rPr>
              <a:t>Treatment for aspiration pneumonia depends on the severity of the pneumonia, general health status, and pre-existing conditions.  Severe cases may require hospitalization. If the underlying cause is due to dysphagia the individual may be put on  NPO "Nothing by Mouth" until a plan can be determined.  Assessment by a gastroenterologist and Speech Pathologist will be required.</a:t>
            </a:r>
          </a:p>
          <a:p>
            <a:pPr marL="0" indent="0">
              <a:buFont typeface="Arial" panose="020B0604020202020204" pitchFamily="34" charset="0"/>
              <a:buNone/>
            </a:pPr>
            <a:endParaRPr lang="en-US" sz="2400" dirty="0">
              <a:solidFill>
                <a:srgbClr val="000000"/>
              </a:solidFill>
              <a:latin typeface="Arial"/>
              <a:cs typeface="Calibri" panose="020F0502020204030204"/>
            </a:endParaRPr>
          </a:p>
          <a:p>
            <a:r>
              <a:rPr lang="en-US" sz="2400" dirty="0">
                <a:solidFill>
                  <a:srgbClr val="000000"/>
                </a:solidFill>
                <a:latin typeface="Arial"/>
                <a:cs typeface="Calibri" panose="020F0502020204030204"/>
              </a:rPr>
              <a:t>Antibiotic medication </a:t>
            </a:r>
          </a:p>
          <a:p>
            <a:r>
              <a:rPr lang="en-US" sz="2400" dirty="0">
                <a:solidFill>
                  <a:srgbClr val="000000"/>
                </a:solidFill>
                <a:latin typeface="Arial"/>
                <a:cs typeface="Calibri" panose="020F0502020204030204"/>
              </a:rPr>
              <a:t>Supplemental Oxygen</a:t>
            </a:r>
          </a:p>
          <a:p>
            <a:r>
              <a:rPr lang="en-US" sz="2400" dirty="0">
                <a:solidFill>
                  <a:srgbClr val="000000"/>
                </a:solidFill>
                <a:latin typeface="Arial"/>
                <a:cs typeface="Calibri" panose="020F0502020204030204"/>
              </a:rPr>
              <a:t>Surgery </a:t>
            </a:r>
            <a:endParaRPr lang="en-US" sz="1400">
              <a:solidFill>
                <a:srgbClr val="000000"/>
              </a:solidFill>
              <a:latin typeface="Arial"/>
              <a:cs typeface="Calibri" panose="020F0502020204030204"/>
            </a:endParaRPr>
          </a:p>
          <a:p>
            <a:r>
              <a:rPr lang="en-US" sz="2400" dirty="0">
                <a:solidFill>
                  <a:srgbClr val="000000"/>
                </a:solidFill>
                <a:latin typeface="Arial"/>
                <a:cs typeface="Calibri" panose="020F0502020204030204"/>
              </a:rPr>
              <a:t>Nasogastric tube</a:t>
            </a:r>
          </a:p>
          <a:p>
            <a:r>
              <a:rPr lang="en-US" sz="2400" dirty="0">
                <a:solidFill>
                  <a:srgbClr val="000000"/>
                </a:solidFill>
                <a:latin typeface="Arial"/>
                <a:cs typeface="Calibri" panose="020F0502020204030204"/>
              </a:rPr>
              <a:t>Steroids</a:t>
            </a:r>
          </a:p>
          <a:p>
            <a:r>
              <a:rPr lang="en-US" sz="2400" dirty="0">
                <a:solidFill>
                  <a:srgbClr val="000000"/>
                </a:solidFill>
                <a:latin typeface="Arial"/>
                <a:cs typeface="Calibri" panose="020F0502020204030204"/>
              </a:rPr>
              <a:t>HOB elevated  </a:t>
            </a:r>
            <a:r>
              <a:rPr lang="en-US" sz="1400" dirty="0">
                <a:solidFill>
                  <a:srgbClr val="000000"/>
                </a:solidFill>
                <a:latin typeface="Arial"/>
                <a:cs typeface="Calibri" panose="020F0502020204030204"/>
              </a:rPr>
              <a:t>(</a:t>
            </a:r>
            <a:r>
              <a:rPr lang="en-US" sz="1400" dirty="0" err="1">
                <a:solidFill>
                  <a:srgbClr val="000000"/>
                </a:solidFill>
                <a:latin typeface="Arial"/>
                <a:cs typeface="Calibri" panose="020F0502020204030204"/>
              </a:rPr>
              <a:t>Sanivarapu</a:t>
            </a:r>
            <a:r>
              <a:rPr lang="en-US" sz="1400" dirty="0">
                <a:solidFill>
                  <a:srgbClr val="000000"/>
                </a:solidFill>
                <a:latin typeface="Arial"/>
                <a:cs typeface="Calibri" panose="020F0502020204030204"/>
              </a:rPr>
              <a:t> &amp; Gibson, 2020)</a:t>
            </a:r>
          </a:p>
          <a:p>
            <a:pPr marL="0" indent="0">
              <a:buNone/>
            </a:pPr>
            <a:endParaRPr lang="en-US" sz="2400" dirty="0">
              <a:solidFill>
                <a:srgbClr val="000000"/>
              </a:solidFill>
              <a:latin typeface="Arial"/>
              <a:cs typeface="Calibri" panose="020F0502020204030204"/>
            </a:endParaRPr>
          </a:p>
        </p:txBody>
      </p:sp>
      <p:pic>
        <p:nvPicPr>
          <p:cNvPr id="10" name="Picture 6">
            <a:extLst>
              <a:ext uri="{FF2B5EF4-FFF2-40B4-BE49-F238E27FC236}">
                <a16:creationId xmlns:a16="http://schemas.microsoft.com/office/drawing/2014/main" id="{39AC08D3-3915-4926-8E6C-6F691722369F}"/>
              </a:ext>
            </a:extLst>
          </p:cNvPr>
          <p:cNvPicPr>
            <a:picLocks noChangeAspect="1"/>
          </p:cNvPicPr>
          <p:nvPr/>
        </p:nvPicPr>
        <p:blipFill>
          <a:blip r:embed="rId2"/>
          <a:stretch>
            <a:fillRect/>
          </a:stretch>
        </p:blipFill>
        <p:spPr>
          <a:xfrm>
            <a:off x="5082341" y="3491113"/>
            <a:ext cx="2751218" cy="3146281"/>
          </a:xfrm>
          <a:prstGeom prst="rect">
            <a:avLst/>
          </a:prstGeom>
          <a:ln w="38100" cap="sq">
            <a:solidFill>
              <a:schemeClr val="accent5">
                <a:lumMod val="75000"/>
              </a:schemeClr>
            </a:solidFill>
            <a:prstDash val="solid"/>
            <a:miter lim="800000"/>
          </a:ln>
          <a:effectLst/>
        </p:spPr>
      </p:pic>
    </p:spTree>
    <p:extLst>
      <p:ext uri="{BB962C8B-B14F-4D97-AF65-F5344CB8AC3E}">
        <p14:creationId xmlns:p14="http://schemas.microsoft.com/office/powerpoint/2010/main" val="3161181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0717"/>
            <a:ext cx="7886700" cy="954965"/>
          </a:xfrm>
        </p:spPr>
        <p:txBody>
          <a:bodyPr/>
          <a:lstStyle/>
          <a:p>
            <a:r>
              <a:rPr lang="en-US" sz="3600" dirty="0">
                <a:latin typeface="Arial Black" panose="020B0A04020102020204" pitchFamily="34" charset="0"/>
              </a:rPr>
              <a:t>Long-term Outcomes</a:t>
            </a:r>
            <a:endParaRPr lang="en-US" dirty="0"/>
          </a:p>
        </p:txBody>
      </p:sp>
      <p:sp>
        <p:nvSpPr>
          <p:cNvPr id="3" name="Content Placeholder 2"/>
          <p:cNvSpPr>
            <a:spLocks noGrp="1"/>
          </p:cNvSpPr>
          <p:nvPr>
            <p:ph idx="1"/>
          </p:nvPr>
        </p:nvSpPr>
        <p:spPr>
          <a:xfrm>
            <a:off x="323850" y="1639888"/>
            <a:ext cx="8441777" cy="4351338"/>
          </a:xfrm>
        </p:spPr>
        <p:txBody>
          <a:bodyPr vert="horz" lIns="91440" tIns="45720" rIns="91440" bIns="45720" rtlCol="0" anchor="t">
            <a:normAutofit/>
          </a:bodyPr>
          <a:lstStyle/>
          <a:p>
            <a:pPr marL="0" indent="0">
              <a:buNone/>
            </a:pPr>
            <a:r>
              <a:rPr lang="en-US" sz="2400" b="1" dirty="0">
                <a:latin typeface="Arial"/>
                <a:cs typeface="Calibri"/>
              </a:rPr>
              <a:t>Complications from aspiration pneumonia are as follows</a:t>
            </a:r>
          </a:p>
          <a:p>
            <a:r>
              <a:rPr lang="en-US" sz="2400" dirty="0">
                <a:latin typeface="Arial"/>
                <a:cs typeface="Calibri" panose="020F0502020204030204"/>
              </a:rPr>
              <a:t>Lung abscess</a:t>
            </a:r>
          </a:p>
          <a:p>
            <a:r>
              <a:rPr lang="en-US" sz="2400" dirty="0">
                <a:latin typeface="Arial"/>
                <a:cs typeface="Calibri" panose="020F0502020204030204"/>
              </a:rPr>
              <a:t>ARDS (Acute Respiratory Distress Syndrome)</a:t>
            </a:r>
          </a:p>
          <a:p>
            <a:r>
              <a:rPr lang="en-US" sz="2400" dirty="0">
                <a:latin typeface="Arial"/>
                <a:cs typeface="Calibri" panose="020F0502020204030204"/>
              </a:rPr>
              <a:t>Spread of infection to                                                          the blood stream (bacteremia)</a:t>
            </a:r>
          </a:p>
          <a:p>
            <a:r>
              <a:rPr lang="en-US" sz="2400" dirty="0">
                <a:latin typeface="Arial"/>
                <a:cs typeface="Calibri" panose="020F0502020204030204"/>
              </a:rPr>
              <a:t>Respiratory failure</a:t>
            </a:r>
          </a:p>
          <a:p>
            <a:r>
              <a:rPr lang="en-US" sz="2400" dirty="0">
                <a:latin typeface="Arial"/>
                <a:cs typeface="Calibri" panose="020F0502020204030204"/>
              </a:rPr>
              <a:t>Empyema </a:t>
            </a:r>
          </a:p>
          <a:p>
            <a:r>
              <a:rPr lang="en-US" sz="2400" dirty="0" err="1">
                <a:latin typeface="Arial"/>
                <a:cs typeface="Calibri" panose="020F0502020204030204"/>
              </a:rPr>
              <a:t>Parapneumonia</a:t>
            </a:r>
            <a:r>
              <a:rPr lang="en-US" sz="2400" dirty="0">
                <a:latin typeface="Arial"/>
                <a:cs typeface="Calibri" panose="020F0502020204030204"/>
              </a:rPr>
              <a:t> Effusion</a:t>
            </a:r>
          </a:p>
          <a:p>
            <a:r>
              <a:rPr lang="en-US" sz="1400" dirty="0">
                <a:latin typeface="Arial"/>
                <a:cs typeface="Calibri" panose="020F0502020204030204"/>
              </a:rPr>
              <a:t>(</a:t>
            </a:r>
            <a:r>
              <a:rPr lang="en-US" sz="1400" dirty="0" err="1">
                <a:latin typeface="Arial"/>
                <a:cs typeface="Calibri" panose="020F0502020204030204"/>
              </a:rPr>
              <a:t>Sanivarapu</a:t>
            </a:r>
            <a:r>
              <a:rPr lang="en-US" sz="1400" dirty="0">
                <a:latin typeface="Arial"/>
                <a:cs typeface="Calibri" panose="020F0502020204030204"/>
              </a:rPr>
              <a:t> &amp; Gibson, 2020)</a:t>
            </a:r>
            <a:endParaRPr lang="en-US"/>
          </a:p>
          <a:p>
            <a:endParaRPr lang="en-US" dirty="0"/>
          </a:p>
        </p:txBody>
      </p:sp>
      <p:sp>
        <p:nvSpPr>
          <p:cNvPr id="4" name="Slide Number Placeholder 3"/>
          <p:cNvSpPr>
            <a:spLocks noGrp="1"/>
          </p:cNvSpPr>
          <p:nvPr>
            <p:ph type="sldNum" sz="quarter" idx="12"/>
          </p:nvPr>
        </p:nvSpPr>
        <p:spPr/>
        <p:txBody>
          <a:bodyPr/>
          <a:lstStyle/>
          <a:p>
            <a:fld id="{BA4BD403-32A3-456F-9E42-157C52AD5E0F}" type="slidenum">
              <a:rPr lang="en-US" smtClean="0"/>
              <a:t>11</a:t>
            </a:fld>
            <a:endParaRPr lang="en-US"/>
          </a:p>
        </p:txBody>
      </p:sp>
      <p:pic>
        <p:nvPicPr>
          <p:cNvPr id="5" name="Picture 5">
            <a:extLst>
              <a:ext uri="{FF2B5EF4-FFF2-40B4-BE49-F238E27FC236}">
                <a16:creationId xmlns:a16="http://schemas.microsoft.com/office/drawing/2014/main" id="{AE5B0BBD-AB76-46CE-AE6C-DA1795AB01EF}"/>
              </a:ext>
            </a:extLst>
          </p:cNvPr>
          <p:cNvPicPr>
            <a:picLocks noChangeAspect="1"/>
          </p:cNvPicPr>
          <p:nvPr/>
        </p:nvPicPr>
        <p:blipFill rotWithShape="1">
          <a:blip r:embed="rId2"/>
          <a:srcRect l="14254" t="13534" r="18712"/>
          <a:stretch/>
        </p:blipFill>
        <p:spPr>
          <a:xfrm>
            <a:off x="5789575" y="2913485"/>
            <a:ext cx="2976052" cy="3260304"/>
          </a:xfrm>
          <a:prstGeom prst="rect">
            <a:avLst/>
          </a:prstGeom>
        </p:spPr>
      </p:pic>
    </p:spTree>
    <p:extLst>
      <p:ext uri="{BB962C8B-B14F-4D97-AF65-F5344CB8AC3E}">
        <p14:creationId xmlns:p14="http://schemas.microsoft.com/office/powerpoint/2010/main" val="2753115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19" y="312576"/>
            <a:ext cx="7886700" cy="780502"/>
          </a:xfrm>
        </p:spPr>
        <p:txBody>
          <a:bodyPr/>
          <a:lstStyle/>
          <a:p>
            <a:r>
              <a:rPr lang="en-US" sz="3600" dirty="0">
                <a:latin typeface="Arial Black"/>
              </a:rPr>
              <a:t>Aspiration and Dysphagia</a:t>
            </a:r>
            <a:endParaRPr lang="en-US" dirty="0"/>
          </a:p>
        </p:txBody>
      </p:sp>
      <p:sp>
        <p:nvSpPr>
          <p:cNvPr id="3" name="Content Placeholder 2"/>
          <p:cNvSpPr>
            <a:spLocks noGrp="1"/>
          </p:cNvSpPr>
          <p:nvPr>
            <p:ph idx="1"/>
          </p:nvPr>
        </p:nvSpPr>
        <p:spPr>
          <a:xfrm>
            <a:off x="292319" y="1422920"/>
            <a:ext cx="8704536" cy="2985565"/>
          </a:xfrm>
        </p:spPr>
        <p:txBody>
          <a:bodyPr vert="horz" lIns="91440" tIns="45720" rIns="91440" bIns="45720" rtlCol="0" anchor="t">
            <a:normAutofit/>
          </a:bodyPr>
          <a:lstStyle/>
          <a:p>
            <a:r>
              <a:rPr lang="en-US" sz="2000" dirty="0">
                <a:latin typeface="Arial"/>
                <a:cs typeface="Arial"/>
              </a:rPr>
              <a:t>Dysphagia is defined as difficulty swallowing and may involve obstructive or motor disorders (O’Toole, 2013).  </a:t>
            </a:r>
          </a:p>
          <a:p>
            <a:r>
              <a:rPr lang="en-US" sz="2000" dirty="0">
                <a:latin typeface="Arial"/>
                <a:cs typeface="Arial"/>
              </a:rPr>
              <a:t>The terms dysphagia and swallowing disorder are used interchangeably. </a:t>
            </a:r>
          </a:p>
          <a:p>
            <a:r>
              <a:rPr lang="en-US" sz="2000" dirty="0">
                <a:latin typeface="Arial"/>
                <a:cs typeface="Arial"/>
              </a:rPr>
              <a:t>Dysphagia may involve difficulty with sucking, chewing, swallowing foods, liquids or medications, controlling saliva, and protecting the airway (International Dysphagia Diet Standardization Initiative [IDDSI], 2016).  </a:t>
            </a:r>
          </a:p>
          <a:p>
            <a:r>
              <a:rPr lang="en-US" sz="2000">
                <a:latin typeface="Arial"/>
                <a:cs typeface="Arial"/>
              </a:rPr>
              <a:t>The act of swallowing involves several intricate steps with a number of</a:t>
            </a:r>
            <a:r>
              <a:rPr lang="en-US" sz="2000" dirty="0">
                <a:latin typeface="Arial"/>
                <a:cs typeface="Arial"/>
              </a:rPr>
              <a:t> </a:t>
            </a:r>
            <a:r>
              <a:rPr lang="en-US" sz="2000">
                <a:latin typeface="Arial"/>
                <a:cs typeface="Arial"/>
              </a:rPr>
              <a:t>muscles propelling food downward from the mouth to the stomach (U.S Department of Health and Human Services,</a:t>
            </a:r>
            <a:r>
              <a:rPr lang="en-US" sz="2000" dirty="0">
                <a:latin typeface="Arial"/>
                <a:cs typeface="Arial"/>
              </a:rPr>
              <a:t> 2017) </a:t>
            </a:r>
          </a:p>
          <a:p>
            <a:endParaRPr lang="en-US" dirty="0"/>
          </a:p>
        </p:txBody>
      </p:sp>
      <p:sp>
        <p:nvSpPr>
          <p:cNvPr id="4" name="Slide Number Placeholder 3"/>
          <p:cNvSpPr>
            <a:spLocks noGrp="1"/>
          </p:cNvSpPr>
          <p:nvPr>
            <p:ph type="sldNum" sz="quarter" idx="12"/>
          </p:nvPr>
        </p:nvSpPr>
        <p:spPr/>
        <p:txBody>
          <a:bodyPr/>
          <a:lstStyle/>
          <a:p>
            <a:fld id="{BA4BD403-32A3-456F-9E42-157C52AD5E0F}" type="slidenum">
              <a:rPr lang="en-US" smtClean="0"/>
              <a:t>12</a:t>
            </a:fld>
            <a:endParaRPr lang="en-US"/>
          </a:p>
        </p:txBody>
      </p:sp>
      <p:pic>
        <p:nvPicPr>
          <p:cNvPr id="5" name="Picture 4">
            <a:extLst>
              <a:ext uri="{FF2B5EF4-FFF2-40B4-BE49-F238E27FC236}">
                <a16:creationId xmlns:a16="http://schemas.microsoft.com/office/drawing/2014/main" id="{9BDE3477-A05F-407E-B1FF-59D06B6A7E59}"/>
              </a:ext>
            </a:extLst>
          </p:cNvPr>
          <p:cNvPicPr>
            <a:picLocks noChangeAspect="1"/>
          </p:cNvPicPr>
          <p:nvPr/>
        </p:nvPicPr>
        <p:blipFill rotWithShape="1">
          <a:blip r:embed="rId2"/>
          <a:srcRect b="4371"/>
          <a:stretch/>
        </p:blipFill>
        <p:spPr>
          <a:xfrm>
            <a:off x="2351949" y="4408485"/>
            <a:ext cx="3762391" cy="2312991"/>
          </a:xfrm>
          <a:prstGeom prst="rect">
            <a:avLst/>
          </a:prstGeom>
          <a:ln w="38100" cap="sq">
            <a:solidFill>
              <a:srgbClr val="000000"/>
            </a:solidFill>
            <a:prstDash val="solid"/>
            <a:miter lim="800000"/>
          </a:ln>
          <a:effectLst/>
        </p:spPr>
      </p:pic>
    </p:spTree>
    <p:extLst>
      <p:ext uri="{BB962C8B-B14F-4D97-AF65-F5344CB8AC3E}">
        <p14:creationId xmlns:p14="http://schemas.microsoft.com/office/powerpoint/2010/main" val="842497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808" y="262759"/>
            <a:ext cx="7886700" cy="870882"/>
          </a:xfrm>
        </p:spPr>
        <p:txBody>
          <a:bodyPr/>
          <a:lstStyle/>
          <a:p>
            <a:r>
              <a:rPr lang="en-US" sz="3600" dirty="0">
                <a:latin typeface="Arial Black" panose="020B0A04020102020204" pitchFamily="34" charset="0"/>
              </a:rPr>
              <a:t>Modified Diets</a:t>
            </a:r>
            <a:endParaRPr lang="en-US" dirty="0"/>
          </a:p>
        </p:txBody>
      </p:sp>
      <p:sp>
        <p:nvSpPr>
          <p:cNvPr id="3" name="Content Placeholder 2"/>
          <p:cNvSpPr>
            <a:spLocks noGrp="1"/>
          </p:cNvSpPr>
          <p:nvPr>
            <p:ph idx="1"/>
          </p:nvPr>
        </p:nvSpPr>
        <p:spPr>
          <a:xfrm>
            <a:off x="281808" y="1416434"/>
            <a:ext cx="8567902" cy="1211152"/>
          </a:xfrm>
        </p:spPr>
        <p:txBody>
          <a:bodyPr>
            <a:normAutofit/>
          </a:bodyPr>
          <a:lstStyle/>
          <a:p>
            <a:pPr algn="just"/>
            <a:r>
              <a:rPr lang="en-US" sz="1800" dirty="0">
                <a:latin typeface="Arial" panose="020B0604020202020204" pitchFamily="34" charset="0"/>
                <a:cs typeface="Arial" panose="020B0604020202020204" pitchFamily="34" charset="0"/>
              </a:rPr>
              <a:t>Based on the severity of dysphagia, individuals may be placed on a modified diet.  This is an example of a Pureed Diet.  Recommendations  from a Speech Language Pathologist following a barium swallow study will help ensure the individual is eating food/drink that is prepared to meet their dysphagia needs. </a:t>
            </a:r>
          </a:p>
          <a:p>
            <a:endParaRPr lang="en-US" dirty="0"/>
          </a:p>
        </p:txBody>
      </p:sp>
      <p:sp>
        <p:nvSpPr>
          <p:cNvPr id="4" name="Slide Number Placeholder 3"/>
          <p:cNvSpPr>
            <a:spLocks noGrp="1"/>
          </p:cNvSpPr>
          <p:nvPr>
            <p:ph type="sldNum" sz="quarter" idx="12"/>
          </p:nvPr>
        </p:nvSpPr>
        <p:spPr/>
        <p:txBody>
          <a:bodyPr/>
          <a:lstStyle/>
          <a:p>
            <a:fld id="{BA4BD403-32A3-456F-9E42-157C52AD5E0F}" type="slidenum">
              <a:rPr lang="en-US" smtClean="0"/>
              <a:t>13</a:t>
            </a:fld>
            <a:endParaRPr lang="en-US"/>
          </a:p>
        </p:txBody>
      </p:sp>
      <p:pic>
        <p:nvPicPr>
          <p:cNvPr id="6" name="Content Placeholder 5">
            <a:extLst>
              <a:ext uri="{FF2B5EF4-FFF2-40B4-BE49-F238E27FC236}">
                <a16:creationId xmlns:a16="http://schemas.microsoft.com/office/drawing/2014/main" id="{F9B9F24F-D70E-43F2-97DA-55930DC9E48C}"/>
              </a:ext>
            </a:extLst>
          </p:cNvPr>
          <p:cNvPicPr>
            <a:picLocks noChangeAspect="1"/>
          </p:cNvPicPr>
          <p:nvPr/>
        </p:nvPicPr>
        <p:blipFill rotWithShape="1">
          <a:blip r:embed="rId2"/>
          <a:srcRect b="768"/>
          <a:stretch/>
        </p:blipFill>
        <p:spPr>
          <a:xfrm>
            <a:off x="994746" y="2701376"/>
            <a:ext cx="7394480" cy="3941162"/>
          </a:xfrm>
          <a:prstGeom prst="rect">
            <a:avLst/>
          </a:prstGeom>
          <a:ln w="38100" cap="sq">
            <a:solidFill>
              <a:srgbClr val="000000"/>
            </a:solidFill>
            <a:prstDash val="solid"/>
            <a:miter lim="800000"/>
          </a:ln>
          <a:effectLst/>
        </p:spPr>
      </p:pic>
    </p:spTree>
    <p:extLst>
      <p:ext uri="{BB962C8B-B14F-4D97-AF65-F5344CB8AC3E}">
        <p14:creationId xmlns:p14="http://schemas.microsoft.com/office/powerpoint/2010/main" val="73081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2360-776B-4C6B-80F4-7EF1BCFB0021}"/>
              </a:ext>
            </a:extLst>
          </p:cNvPr>
          <p:cNvSpPr>
            <a:spLocks noGrp="1"/>
          </p:cNvSpPr>
          <p:nvPr>
            <p:ph type="title"/>
          </p:nvPr>
        </p:nvSpPr>
        <p:spPr>
          <a:xfrm>
            <a:off x="171449" y="21929"/>
            <a:ext cx="7886700" cy="1325563"/>
          </a:xfrm>
        </p:spPr>
        <p:txBody>
          <a:bodyPr>
            <a:normAutofit/>
          </a:bodyPr>
          <a:lstStyle/>
          <a:p>
            <a:r>
              <a:rPr lang="en-US" sz="3600" dirty="0">
                <a:latin typeface="Arial Black"/>
                <a:cs typeface="Calibri Light"/>
              </a:rPr>
              <a:t>Positioning Protocols</a:t>
            </a:r>
            <a:endParaRPr lang="en-US" sz="3600" dirty="0">
              <a:latin typeface="Arial Black"/>
            </a:endParaRPr>
          </a:p>
        </p:txBody>
      </p:sp>
      <p:sp>
        <p:nvSpPr>
          <p:cNvPr id="3" name="Content Placeholder 2">
            <a:extLst>
              <a:ext uri="{FF2B5EF4-FFF2-40B4-BE49-F238E27FC236}">
                <a16:creationId xmlns:a16="http://schemas.microsoft.com/office/drawing/2014/main" id="{184C27BB-0FE7-408D-8760-7A6CAD36E163}"/>
              </a:ext>
            </a:extLst>
          </p:cNvPr>
          <p:cNvSpPr>
            <a:spLocks noGrp="1"/>
          </p:cNvSpPr>
          <p:nvPr>
            <p:ph idx="1"/>
          </p:nvPr>
        </p:nvSpPr>
        <p:spPr>
          <a:xfrm>
            <a:off x="276645" y="1347492"/>
            <a:ext cx="3110783" cy="4825517"/>
          </a:xfrm>
        </p:spPr>
        <p:txBody>
          <a:bodyPr vert="horz" lIns="91440" tIns="45720" rIns="91440" bIns="45720" rtlCol="0" anchor="t">
            <a:normAutofit/>
          </a:bodyPr>
          <a:lstStyle/>
          <a:p>
            <a:pPr marL="0" indent="0">
              <a:buNone/>
            </a:pPr>
            <a:r>
              <a:rPr lang="en-US" sz="2000" dirty="0">
                <a:latin typeface="Arial" panose="020B0604020202020204" pitchFamily="34" charset="0"/>
                <a:cs typeface="Arial" panose="020B0604020202020204" pitchFamily="34" charset="0"/>
              </a:rPr>
              <a:t>Each person will need to be evaluated to determine the best body position for safe eating.  An evaluation by a Speech Pathologist will give guidance for positioning.  A protocol should be written using the  (SP) assessment information.  These are just examples of what you might see incorporated in a Protocol.  (</a:t>
            </a:r>
            <a:r>
              <a:rPr lang="en-US" sz="2000" dirty="0" err="1">
                <a:latin typeface="Arial" panose="020B0604020202020204" pitchFamily="34" charset="0"/>
                <a:ea typeface="+mn-lt"/>
                <a:cs typeface="Arial" panose="020B0604020202020204" pitchFamily="34" charset="0"/>
              </a:rPr>
              <a:t>Kagaya</a:t>
            </a:r>
            <a:r>
              <a:rPr lang="en-US" sz="2000" dirty="0">
                <a:latin typeface="Arial" panose="020B0604020202020204" pitchFamily="34" charset="0"/>
                <a:ea typeface="+mn-lt"/>
                <a:cs typeface="Arial" panose="020B0604020202020204" pitchFamily="34" charset="0"/>
              </a:rPr>
              <a:t>, H., </a:t>
            </a:r>
            <a:r>
              <a:rPr lang="en-US" sz="2000" dirty="0" err="1">
                <a:latin typeface="Arial" panose="020B0604020202020204" pitchFamily="34" charset="0"/>
                <a:ea typeface="+mn-lt"/>
                <a:cs typeface="Arial" panose="020B0604020202020204" pitchFamily="34" charset="0"/>
              </a:rPr>
              <a:t>Inamoto</a:t>
            </a:r>
            <a:r>
              <a:rPr lang="en-US" sz="2000" dirty="0">
                <a:latin typeface="Arial" panose="020B0604020202020204" pitchFamily="34" charset="0"/>
                <a:ea typeface="+mn-lt"/>
                <a:cs typeface="Arial" panose="020B0604020202020204" pitchFamily="34" charset="0"/>
              </a:rPr>
              <a:t>, Y., Okada, S., </a:t>
            </a:r>
            <a:r>
              <a:rPr lang="en-US" sz="2000" dirty="0" err="1">
                <a:latin typeface="Arial" panose="020B0604020202020204" pitchFamily="34" charset="0"/>
                <a:ea typeface="+mn-lt"/>
                <a:cs typeface="Arial" panose="020B0604020202020204" pitchFamily="34" charset="0"/>
              </a:rPr>
              <a:t>Saitoh</a:t>
            </a:r>
            <a:r>
              <a:rPr lang="en-US" sz="2000" dirty="0">
                <a:latin typeface="Arial" panose="020B0604020202020204" pitchFamily="34" charset="0"/>
                <a:ea typeface="+mn-lt"/>
                <a:cs typeface="Arial" panose="020B0604020202020204" pitchFamily="34" charset="0"/>
              </a:rPr>
              <a:t>, E. (2011).</a:t>
            </a: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F2FA45-D883-48BA-A8AF-4E732D550614}"/>
              </a:ext>
            </a:extLst>
          </p:cNvPr>
          <p:cNvSpPr>
            <a:spLocks noGrp="1"/>
          </p:cNvSpPr>
          <p:nvPr>
            <p:ph type="sldNum" sz="quarter" idx="12"/>
          </p:nvPr>
        </p:nvSpPr>
        <p:spPr/>
        <p:txBody>
          <a:bodyPr/>
          <a:lstStyle/>
          <a:p>
            <a:fld id="{BA4BD403-32A3-456F-9E42-157C52AD5E0F}" type="slidenum">
              <a:rPr lang="en-US" smtClean="0"/>
              <a:t>14</a:t>
            </a:fld>
            <a:endParaRPr lang="en-US"/>
          </a:p>
        </p:txBody>
      </p:sp>
      <p:sp>
        <p:nvSpPr>
          <p:cNvPr id="5" name="Rectangle: Rounded Corners 4">
            <a:extLst>
              <a:ext uri="{FF2B5EF4-FFF2-40B4-BE49-F238E27FC236}">
                <a16:creationId xmlns:a16="http://schemas.microsoft.com/office/drawing/2014/main" id="{764AF787-86FE-45CD-85B5-7ED963574432}"/>
              </a:ext>
            </a:extLst>
          </p:cNvPr>
          <p:cNvSpPr/>
          <p:nvPr/>
        </p:nvSpPr>
        <p:spPr>
          <a:xfrm>
            <a:off x="3468415" y="1156138"/>
            <a:ext cx="5507420" cy="5565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latin typeface="Arial Narrow" panose="020B0606020202030204" pitchFamily="34" charset="0"/>
              </a:rPr>
              <a:t>Protocol Example</a:t>
            </a:r>
          </a:p>
          <a:p>
            <a:pPr marL="91440" indent="-91440">
              <a:buFont typeface="Arial" panose="020B0604020202020204" pitchFamily="34" charset="0"/>
              <a:buChar char="•"/>
            </a:pPr>
            <a:r>
              <a:rPr lang="en-US" dirty="0">
                <a:latin typeface="Arial Narrow" panose="020B0606020202030204" pitchFamily="34" charset="0"/>
              </a:rPr>
              <a:t>Provide a quiet setting at mealtimes to reduce the number of distractions.  </a:t>
            </a:r>
            <a:endParaRPr lang="en-US" dirty="0">
              <a:latin typeface="Arial Narrow" panose="020B0606020202030204" pitchFamily="34" charset="0"/>
              <a:cs typeface="Calibri"/>
            </a:endParaRPr>
          </a:p>
          <a:p>
            <a:pPr marL="91440" indent="-91440">
              <a:buFont typeface="Arial" panose="020B0604020202020204" pitchFamily="34" charset="0"/>
              <a:buChar char="•"/>
            </a:pPr>
            <a:r>
              <a:rPr lang="en-US" dirty="0">
                <a:latin typeface="Arial Narrow" panose="020B0606020202030204" pitchFamily="34" charset="0"/>
              </a:rPr>
              <a:t>Order for pureed diet consistency with honey-thickened liquids.</a:t>
            </a:r>
            <a:endParaRPr lang="en-US" dirty="0">
              <a:latin typeface="Arial Narrow" panose="020B0606020202030204" pitchFamily="34" charset="0"/>
              <a:cs typeface="Calibri"/>
            </a:endParaRPr>
          </a:p>
          <a:p>
            <a:pPr marL="91440" indent="-91440">
              <a:buFont typeface="Arial" panose="020B0604020202020204" pitchFamily="34" charset="0"/>
              <a:buChar char="•"/>
            </a:pPr>
            <a:r>
              <a:rPr lang="en-US" dirty="0">
                <a:latin typeface="Arial Narrow" panose="020B0606020202030204" pitchFamily="34" charset="0"/>
              </a:rPr>
              <a:t>Prepare  food and liquid according to orders.</a:t>
            </a:r>
            <a:endParaRPr lang="en-US" dirty="0">
              <a:latin typeface="Arial Narrow" panose="020B0606020202030204" pitchFamily="34" charset="0"/>
              <a:cs typeface="Calibri"/>
            </a:endParaRPr>
          </a:p>
          <a:p>
            <a:pPr marL="91440" indent="-91440">
              <a:buFont typeface="Arial" panose="020B0604020202020204" pitchFamily="34" charset="0"/>
              <a:buChar char="•"/>
            </a:pPr>
            <a:r>
              <a:rPr lang="en-US" dirty="0">
                <a:latin typeface="Arial Narrow" panose="020B0606020202030204" pitchFamily="34" charset="0"/>
              </a:rPr>
              <a:t>Ensure seating position that offers the best support is sitting upright, chin slightly tucked, with head tilted to the left, body should be in alignment with feet resting on the foot pedals.  </a:t>
            </a:r>
            <a:endParaRPr lang="en-US" dirty="0">
              <a:latin typeface="Arial Narrow" panose="020B0606020202030204" pitchFamily="34" charset="0"/>
              <a:cs typeface="Calibri"/>
            </a:endParaRPr>
          </a:p>
          <a:p>
            <a:pPr marL="91440" indent="-91440">
              <a:buFont typeface="Arial" panose="020B0604020202020204" pitchFamily="34" charset="0"/>
              <a:buChar char="•"/>
            </a:pPr>
            <a:r>
              <a:rPr lang="en-US" dirty="0">
                <a:latin typeface="Arial Narrow"/>
              </a:rPr>
              <a:t>Can feed self by using  scoop plate, weighted spoon, and two handled cup.  Please make sure all of these are available each meal.</a:t>
            </a:r>
            <a:endParaRPr lang="en-US" dirty="0">
              <a:latin typeface="Arial Narrow"/>
              <a:cs typeface="Calibri"/>
            </a:endParaRPr>
          </a:p>
          <a:p>
            <a:pPr marL="91440" indent="-91440">
              <a:buFont typeface="Arial" panose="020B0604020202020204" pitchFamily="34" charset="0"/>
              <a:buChar char="•"/>
            </a:pPr>
            <a:r>
              <a:rPr lang="en-US" dirty="0">
                <a:latin typeface="Arial Narrow" panose="020B0606020202030204" pitchFamily="34" charset="0"/>
              </a:rPr>
              <a:t>Provide reminders during the meal to eat slowly, taking a drink between bites.</a:t>
            </a:r>
            <a:endParaRPr lang="en-US" dirty="0">
              <a:latin typeface="Arial Narrow" panose="020B0606020202030204" pitchFamily="34" charset="0"/>
              <a:cs typeface="Calibri"/>
            </a:endParaRPr>
          </a:p>
          <a:p>
            <a:pPr marL="91440" indent="-91440">
              <a:buFont typeface="Arial" panose="020B0604020202020204" pitchFamily="34" charset="0"/>
              <a:buChar char="•"/>
            </a:pPr>
            <a:r>
              <a:rPr lang="en-US" dirty="0">
                <a:latin typeface="Arial Narrow" panose="020B0606020202030204" pitchFamily="34" charset="0"/>
              </a:rPr>
              <a:t>Provide reminders to swallowing twice after each bite.</a:t>
            </a:r>
            <a:endParaRPr lang="en-US" dirty="0">
              <a:latin typeface="Arial Narrow" panose="020B0606020202030204" pitchFamily="34" charset="0"/>
              <a:cs typeface="Calibri"/>
            </a:endParaRPr>
          </a:p>
          <a:p>
            <a:pPr marL="91440" indent="-91440">
              <a:buFont typeface="Arial" panose="020B0604020202020204" pitchFamily="34" charset="0"/>
              <a:buChar char="•"/>
            </a:pPr>
            <a:r>
              <a:rPr lang="en-US" dirty="0">
                <a:latin typeface="Arial Narrow" panose="020B0606020202030204" pitchFamily="34" charset="0"/>
              </a:rPr>
              <a:t>Provide reminders to tuck the chin and tilt head to the left side.</a:t>
            </a:r>
            <a:endParaRPr lang="en-US" dirty="0">
              <a:latin typeface="Arial Narrow" panose="020B0606020202030204" pitchFamily="34" charset="0"/>
              <a:cs typeface="Calibri"/>
            </a:endParaRPr>
          </a:p>
          <a:p>
            <a:pPr marL="91440" indent="-91440">
              <a:buFont typeface="Arial" panose="020B0604020202020204" pitchFamily="34" charset="0"/>
              <a:buChar char="•"/>
            </a:pPr>
            <a:r>
              <a:rPr lang="en-US" dirty="0">
                <a:latin typeface="Arial Narrow" panose="020B0606020202030204" pitchFamily="34" charset="0"/>
              </a:rPr>
              <a:t>Remain in the upright position for 2 hours after meals.</a:t>
            </a:r>
            <a:endParaRPr lang="en-US" dirty="0">
              <a:latin typeface="Arial Narrow" panose="020B0606020202030204" pitchFamily="34" charset="0"/>
              <a:cs typeface="Calibri"/>
            </a:endParaRPr>
          </a:p>
        </p:txBody>
      </p:sp>
      <p:sp>
        <p:nvSpPr>
          <p:cNvPr id="7" name="Arrow: Right 6">
            <a:extLst>
              <a:ext uri="{FF2B5EF4-FFF2-40B4-BE49-F238E27FC236}">
                <a16:creationId xmlns:a16="http://schemas.microsoft.com/office/drawing/2014/main" id="{640E3289-CC9B-4A6E-8E69-778161B9A825}"/>
              </a:ext>
            </a:extLst>
          </p:cNvPr>
          <p:cNvSpPr/>
          <p:nvPr/>
        </p:nvSpPr>
        <p:spPr>
          <a:xfrm>
            <a:off x="1658243" y="5747537"/>
            <a:ext cx="1959428" cy="878363"/>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01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809" y="81346"/>
            <a:ext cx="7886700" cy="1325563"/>
          </a:xfrm>
        </p:spPr>
        <p:txBody>
          <a:bodyPr>
            <a:normAutofit/>
          </a:bodyPr>
          <a:lstStyle/>
          <a:p>
            <a:r>
              <a:rPr lang="en-US" sz="3600" dirty="0">
                <a:latin typeface="Arial Black"/>
                <a:cs typeface="Calibri Light"/>
              </a:rPr>
              <a:t>Importance </a:t>
            </a:r>
            <a:br>
              <a:rPr lang="en-US" sz="3600" dirty="0">
                <a:latin typeface="Arial Black"/>
                <a:cs typeface="Calibri Light"/>
              </a:rPr>
            </a:br>
            <a:r>
              <a:rPr lang="en-US" sz="3600" dirty="0">
                <a:latin typeface="Arial Black"/>
                <a:cs typeface="Calibri Light"/>
              </a:rPr>
              <a:t>of Reporting Change</a:t>
            </a:r>
            <a:endParaRPr lang="en-US" sz="3600" dirty="0"/>
          </a:p>
        </p:txBody>
      </p:sp>
      <p:sp>
        <p:nvSpPr>
          <p:cNvPr id="3" name="Content Placeholder 2"/>
          <p:cNvSpPr>
            <a:spLocks noGrp="1"/>
          </p:cNvSpPr>
          <p:nvPr>
            <p:ph idx="1"/>
          </p:nvPr>
        </p:nvSpPr>
        <p:spPr>
          <a:xfrm>
            <a:off x="449974" y="1492470"/>
            <a:ext cx="4342743" cy="5229006"/>
          </a:xfrm>
        </p:spPr>
        <p:txBody>
          <a:bodyPr>
            <a:normAutofit fontScale="92500"/>
          </a:bodyPr>
          <a:lstStyle/>
          <a:p>
            <a:pPr>
              <a:lnSpc>
                <a:spcPct val="115000"/>
              </a:lnSpc>
            </a:pPr>
            <a:r>
              <a:rPr lang="en-US" sz="2400" dirty="0">
                <a:latin typeface="Arial" panose="020B0604020202020204" pitchFamily="34" charset="0"/>
                <a:cs typeface="Arial" panose="020B0604020202020204" pitchFamily="34" charset="0"/>
              </a:rPr>
              <a:t>Aspiration can present with signs and symptoms or it can be silent.  </a:t>
            </a:r>
          </a:p>
          <a:p>
            <a:pPr>
              <a:lnSpc>
                <a:spcPct val="115000"/>
              </a:lnSpc>
            </a:pPr>
            <a:r>
              <a:rPr lang="en-US" sz="2400" dirty="0">
                <a:latin typeface="Arial" panose="020B0604020202020204" pitchFamily="34" charset="0"/>
                <a:cs typeface="Arial" panose="020B0604020202020204" pitchFamily="34" charset="0"/>
              </a:rPr>
              <a:t>Individuals with intellectual and developmental disabilities are at higher risk for aspiration.  </a:t>
            </a:r>
          </a:p>
          <a:p>
            <a:pPr lvl="1">
              <a:lnSpc>
                <a:spcPct val="115000"/>
              </a:lnSpc>
              <a:buFont typeface="Symbol" panose="05050102010706020507" pitchFamily="18" charset="2"/>
              <a:buChar char="-"/>
            </a:pPr>
            <a:r>
              <a:rPr lang="en-US" sz="2100" dirty="0">
                <a:latin typeface="Arial" panose="020B0604020202020204" pitchFamily="34" charset="0"/>
                <a:cs typeface="Arial" panose="020B0604020202020204" pitchFamily="34" charset="0"/>
              </a:rPr>
              <a:t>For example, individuals with Down Syndrome have a greater risk of dying from Aspiration Pneumonia (</a:t>
            </a:r>
            <a:r>
              <a:rPr lang="en-US" sz="2100" dirty="0" err="1">
                <a:latin typeface="Arial" panose="020B0604020202020204" pitchFamily="34" charset="0"/>
                <a:cs typeface="Arial" panose="020B0604020202020204" pitchFamily="34" charset="0"/>
              </a:rPr>
              <a:t>Jasien</a:t>
            </a:r>
            <a:r>
              <a:rPr lang="en-US" sz="2100" dirty="0">
                <a:latin typeface="Arial" panose="020B0604020202020204" pitchFamily="34" charset="0"/>
                <a:cs typeface="Arial" panose="020B0604020202020204" pitchFamily="34" charset="0"/>
              </a:rPr>
              <a:t>, et.al.,(2016). </a:t>
            </a:r>
          </a:p>
          <a:p>
            <a:pPr>
              <a:lnSpc>
                <a:spcPct val="115000"/>
              </a:lnSpc>
            </a:pPr>
            <a:r>
              <a:rPr lang="en-US" sz="2400" dirty="0">
                <a:latin typeface="Arial" panose="020B0604020202020204" pitchFamily="34" charset="0"/>
                <a:cs typeface="Arial" panose="020B0604020202020204" pitchFamily="34" charset="0"/>
              </a:rPr>
              <a:t>Document your observations in daily note and who it was reported to.</a:t>
            </a:r>
          </a:p>
          <a:p>
            <a:endParaRPr lang="en-US" dirty="0"/>
          </a:p>
        </p:txBody>
      </p:sp>
      <p:sp>
        <p:nvSpPr>
          <p:cNvPr id="4" name="Slide Number Placeholder 3"/>
          <p:cNvSpPr>
            <a:spLocks noGrp="1"/>
          </p:cNvSpPr>
          <p:nvPr>
            <p:ph type="sldNum" sz="quarter" idx="12"/>
          </p:nvPr>
        </p:nvSpPr>
        <p:spPr/>
        <p:txBody>
          <a:bodyPr/>
          <a:lstStyle/>
          <a:p>
            <a:fld id="{BA4BD403-32A3-456F-9E42-157C52AD5E0F}" type="slidenum">
              <a:rPr lang="en-US" smtClean="0"/>
              <a:t>15</a:t>
            </a:fld>
            <a:endParaRPr lang="en-US"/>
          </a:p>
        </p:txBody>
      </p:sp>
      <p:pic>
        <p:nvPicPr>
          <p:cNvPr id="5" name="Picture 5">
            <a:extLst>
              <a:ext uri="{FF2B5EF4-FFF2-40B4-BE49-F238E27FC236}">
                <a16:creationId xmlns:a16="http://schemas.microsoft.com/office/drawing/2014/main" id="{612E8625-82FE-4C70-AED3-00CB60761595}"/>
              </a:ext>
            </a:extLst>
          </p:cNvPr>
          <p:cNvPicPr>
            <a:picLocks noChangeAspect="1"/>
          </p:cNvPicPr>
          <p:nvPr/>
        </p:nvPicPr>
        <p:blipFill rotWithShape="1">
          <a:blip r:embed="rId2"/>
          <a:srcRect t="15230" r="1" b="5548"/>
          <a:stretch/>
        </p:blipFill>
        <p:spPr>
          <a:xfrm>
            <a:off x="5057645" y="2313700"/>
            <a:ext cx="3601803" cy="35633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9653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55663-F342-4CE0-BD48-436F239669A4}"/>
              </a:ext>
            </a:extLst>
          </p:cNvPr>
          <p:cNvSpPr>
            <a:spLocks noGrp="1"/>
          </p:cNvSpPr>
          <p:nvPr>
            <p:ph type="title"/>
          </p:nvPr>
        </p:nvSpPr>
        <p:spPr>
          <a:xfrm>
            <a:off x="228887" y="155063"/>
            <a:ext cx="7886700" cy="681442"/>
          </a:xfrm>
        </p:spPr>
        <p:txBody>
          <a:bodyPr/>
          <a:lstStyle/>
          <a:p>
            <a:r>
              <a:rPr lang="en-US" dirty="0">
                <a:latin typeface="Arial Black"/>
                <a:cs typeface="Calibri Light"/>
              </a:rPr>
              <a:t>DSP's connect the dots......</a:t>
            </a:r>
            <a:endParaRPr lang="en-US" dirty="0">
              <a:latin typeface="Arial Black"/>
            </a:endParaRPr>
          </a:p>
        </p:txBody>
      </p:sp>
      <p:sp>
        <p:nvSpPr>
          <p:cNvPr id="4" name="Slide Number Placeholder 3">
            <a:extLst>
              <a:ext uri="{FF2B5EF4-FFF2-40B4-BE49-F238E27FC236}">
                <a16:creationId xmlns:a16="http://schemas.microsoft.com/office/drawing/2014/main" id="{57D315A3-7D61-43FF-BD1F-80B83ACD7ED7}"/>
              </a:ext>
            </a:extLst>
          </p:cNvPr>
          <p:cNvSpPr>
            <a:spLocks noGrp="1"/>
          </p:cNvSpPr>
          <p:nvPr>
            <p:ph type="sldNum" sz="quarter" idx="12"/>
          </p:nvPr>
        </p:nvSpPr>
        <p:spPr/>
        <p:txBody>
          <a:bodyPr/>
          <a:lstStyle/>
          <a:p>
            <a:fld id="{BA4BD403-32A3-456F-9E42-157C52AD5E0F}" type="slidenum">
              <a:rPr lang="en-US" smtClean="0"/>
              <a:t>16</a:t>
            </a:fld>
            <a:endParaRPr lang="en-US"/>
          </a:p>
        </p:txBody>
      </p:sp>
      <p:sp>
        <p:nvSpPr>
          <p:cNvPr id="7" name="TextBox 6">
            <a:extLst>
              <a:ext uri="{FF2B5EF4-FFF2-40B4-BE49-F238E27FC236}">
                <a16:creationId xmlns:a16="http://schemas.microsoft.com/office/drawing/2014/main" id="{705DFE9F-B378-4495-A6CF-FF3F50EF5C2A}"/>
              </a:ext>
            </a:extLst>
          </p:cNvPr>
          <p:cNvSpPr txBox="1"/>
          <p:nvPr/>
        </p:nvSpPr>
        <p:spPr>
          <a:xfrm>
            <a:off x="228887" y="1401613"/>
            <a:ext cx="533231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FF0000"/>
                </a:solidFill>
                <a:latin typeface="Arial"/>
                <a:cs typeface="Calibri"/>
              </a:rPr>
              <a:t>Situation: </a:t>
            </a:r>
            <a:r>
              <a:rPr lang="en-US" sz="2000" dirty="0">
                <a:latin typeface="Arial"/>
                <a:cs typeface="Calibri"/>
              </a:rPr>
              <a:t> Gary is enjoying his lunch with peers at DS.  You notice that he takes a gulp of drink and now he is coughing and stretching his neck upward.  He keeps clearing his throat and making rubbing his throat.  You've noticed the coughing during meals all week, but today is more intense.  You staff this with your supervisor and agree  this is a noticeable change.</a:t>
            </a:r>
          </a:p>
        </p:txBody>
      </p:sp>
      <p:sp>
        <p:nvSpPr>
          <p:cNvPr id="8" name="TextBox 7">
            <a:extLst>
              <a:ext uri="{FF2B5EF4-FFF2-40B4-BE49-F238E27FC236}">
                <a16:creationId xmlns:a16="http://schemas.microsoft.com/office/drawing/2014/main" id="{214D44BB-592B-4666-BFB1-C39F773E1C05}"/>
              </a:ext>
            </a:extLst>
          </p:cNvPr>
          <p:cNvSpPr txBox="1"/>
          <p:nvPr/>
        </p:nvSpPr>
        <p:spPr>
          <a:xfrm>
            <a:off x="2352379" y="4536627"/>
            <a:ext cx="667724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FF0000"/>
                </a:solidFill>
                <a:latin typeface="Arial"/>
                <a:cs typeface="Calibri"/>
              </a:rPr>
              <a:t>Example of a daily note</a:t>
            </a:r>
            <a:r>
              <a:rPr lang="en-US" sz="2000" dirty="0">
                <a:latin typeface="Arial"/>
                <a:cs typeface="Calibri"/>
              </a:rPr>
              <a:t>:  4/9/20  Gary had difficulty drinking at lunch today.  He started coughing, stretching his neck upward, and making noise clearing his throat.  DSP notified direct supervisor. </a:t>
            </a:r>
          </a:p>
        </p:txBody>
      </p:sp>
      <p:pic>
        <p:nvPicPr>
          <p:cNvPr id="3" name="Picture 4">
            <a:extLst>
              <a:ext uri="{FF2B5EF4-FFF2-40B4-BE49-F238E27FC236}">
                <a16:creationId xmlns:a16="http://schemas.microsoft.com/office/drawing/2014/main" id="{4C4683A6-A09B-4E48-ADB7-67FCBAA92839}"/>
              </a:ext>
            </a:extLst>
          </p:cNvPr>
          <p:cNvPicPr>
            <a:picLocks noChangeAspect="1"/>
          </p:cNvPicPr>
          <p:nvPr/>
        </p:nvPicPr>
        <p:blipFill rotWithShape="1">
          <a:blip r:embed="rId2"/>
          <a:srcRect l="5177" t="4156" r="16554" b="5892"/>
          <a:stretch/>
        </p:blipFill>
        <p:spPr>
          <a:xfrm>
            <a:off x="5738647" y="879440"/>
            <a:ext cx="3069022" cy="1827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Rounded Corners 5">
            <a:extLst>
              <a:ext uri="{FF2B5EF4-FFF2-40B4-BE49-F238E27FC236}">
                <a16:creationId xmlns:a16="http://schemas.microsoft.com/office/drawing/2014/main" id="{4C8FC0E5-0C50-4E65-8D96-5D422C20EA2C}"/>
              </a:ext>
            </a:extLst>
          </p:cNvPr>
          <p:cNvSpPr/>
          <p:nvPr/>
        </p:nvSpPr>
        <p:spPr>
          <a:xfrm>
            <a:off x="5738648" y="2898818"/>
            <a:ext cx="3069021" cy="136511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cs typeface="Calibri"/>
              </a:rPr>
              <a:t>This event would require a CHRIS report and would be included in the Quarterly Review</a:t>
            </a:r>
            <a:endParaRPr lang="en-US" dirty="0">
              <a:solidFill>
                <a:schemeClr val="tx1"/>
              </a:solidFill>
            </a:endParaRPr>
          </a:p>
        </p:txBody>
      </p:sp>
      <p:sp>
        <p:nvSpPr>
          <p:cNvPr id="5" name="Rectangle: Rounded Corners 4">
            <a:extLst>
              <a:ext uri="{FF2B5EF4-FFF2-40B4-BE49-F238E27FC236}">
                <a16:creationId xmlns:a16="http://schemas.microsoft.com/office/drawing/2014/main" id="{B4C1ABB4-D96D-4A63-A21F-603F660BA260}"/>
              </a:ext>
            </a:extLst>
          </p:cNvPr>
          <p:cNvSpPr/>
          <p:nvPr/>
        </p:nvSpPr>
        <p:spPr>
          <a:xfrm>
            <a:off x="360218" y="4543319"/>
            <a:ext cx="1747971" cy="185427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cs typeface="Calibri"/>
              </a:rPr>
              <a:t>Example only: Follow your agency documentation standards.</a:t>
            </a:r>
          </a:p>
        </p:txBody>
      </p:sp>
      <p:sp>
        <p:nvSpPr>
          <p:cNvPr id="11" name="Rectangle: Rounded Corners 10">
            <a:extLst>
              <a:ext uri="{FF2B5EF4-FFF2-40B4-BE49-F238E27FC236}">
                <a16:creationId xmlns:a16="http://schemas.microsoft.com/office/drawing/2014/main" id="{FAC16377-A273-4218-8D96-CA559DADB25E}"/>
              </a:ext>
            </a:extLst>
          </p:cNvPr>
          <p:cNvSpPr/>
          <p:nvPr/>
        </p:nvSpPr>
        <p:spPr>
          <a:xfrm>
            <a:off x="3252766" y="6028198"/>
            <a:ext cx="4971763" cy="656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Way to go DSP!  You recognized and reported.</a:t>
            </a:r>
            <a:endParaRPr lang="en-US"/>
          </a:p>
        </p:txBody>
      </p:sp>
    </p:spTree>
    <p:extLst>
      <p:ext uri="{BB962C8B-B14F-4D97-AF65-F5344CB8AC3E}">
        <p14:creationId xmlns:p14="http://schemas.microsoft.com/office/powerpoint/2010/main" val="2168402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4E4BC-ACB3-4F04-AE81-337F764469CD}"/>
              </a:ext>
            </a:extLst>
          </p:cNvPr>
          <p:cNvSpPr>
            <a:spLocks noGrp="1"/>
          </p:cNvSpPr>
          <p:nvPr>
            <p:ph type="title"/>
          </p:nvPr>
        </p:nvSpPr>
        <p:spPr>
          <a:xfrm>
            <a:off x="174291" y="117405"/>
            <a:ext cx="7886700" cy="833000"/>
          </a:xfrm>
        </p:spPr>
        <p:txBody>
          <a:bodyPr/>
          <a:lstStyle/>
          <a:p>
            <a:r>
              <a:rPr lang="en-US" b="1" dirty="0">
                <a:latin typeface="Arial Black"/>
                <a:cs typeface="Calibri Light"/>
              </a:rPr>
              <a:t>DSP's connect the dots....</a:t>
            </a:r>
            <a:endParaRPr lang="en-US" b="1" dirty="0">
              <a:latin typeface="Arial Black"/>
            </a:endParaRPr>
          </a:p>
        </p:txBody>
      </p:sp>
      <p:sp>
        <p:nvSpPr>
          <p:cNvPr id="4" name="Slide Number Placeholder 3">
            <a:extLst>
              <a:ext uri="{FF2B5EF4-FFF2-40B4-BE49-F238E27FC236}">
                <a16:creationId xmlns:a16="http://schemas.microsoft.com/office/drawing/2014/main" id="{53440B75-C598-4175-AA38-A1A2F2B460CD}"/>
              </a:ext>
            </a:extLst>
          </p:cNvPr>
          <p:cNvSpPr>
            <a:spLocks noGrp="1"/>
          </p:cNvSpPr>
          <p:nvPr>
            <p:ph type="sldNum" sz="quarter" idx="12"/>
          </p:nvPr>
        </p:nvSpPr>
        <p:spPr/>
        <p:txBody>
          <a:bodyPr/>
          <a:lstStyle/>
          <a:p>
            <a:fld id="{BA4BD403-32A3-456F-9E42-157C52AD5E0F}" type="slidenum">
              <a:rPr lang="en-US" smtClean="0"/>
              <a:t>17</a:t>
            </a:fld>
            <a:endParaRPr lang="en-US"/>
          </a:p>
        </p:txBody>
      </p:sp>
      <p:sp>
        <p:nvSpPr>
          <p:cNvPr id="7" name="Rectangle: Rounded Corners 6">
            <a:extLst>
              <a:ext uri="{FF2B5EF4-FFF2-40B4-BE49-F238E27FC236}">
                <a16:creationId xmlns:a16="http://schemas.microsoft.com/office/drawing/2014/main" id="{C0732C42-53E7-40F2-B7B6-7F1AEAA4508B}"/>
              </a:ext>
            </a:extLst>
          </p:cNvPr>
          <p:cNvSpPr/>
          <p:nvPr/>
        </p:nvSpPr>
        <p:spPr>
          <a:xfrm>
            <a:off x="16636" y="1061024"/>
            <a:ext cx="5031366" cy="160661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dirty="0">
                <a:solidFill>
                  <a:prstClr val="black"/>
                </a:solidFill>
                <a:cs typeface="Calibri"/>
              </a:rPr>
              <a:t>You are the boots on the ground.  Based on your daily observations you may recognize a change in status that would require evaluation.  If you notice any of the risk factors listed below for aspiration pneumonia, report and document it quickly.</a:t>
            </a:r>
          </a:p>
        </p:txBody>
      </p:sp>
      <p:sp>
        <p:nvSpPr>
          <p:cNvPr id="9" name="Rectangle: Rounded Corners 8">
            <a:extLst>
              <a:ext uri="{FF2B5EF4-FFF2-40B4-BE49-F238E27FC236}">
                <a16:creationId xmlns:a16="http://schemas.microsoft.com/office/drawing/2014/main" id="{5F4FFE50-F1B3-4B25-B9A1-8ED11AE32CE1}"/>
              </a:ext>
            </a:extLst>
          </p:cNvPr>
          <p:cNvSpPr/>
          <p:nvPr/>
        </p:nvSpPr>
        <p:spPr>
          <a:xfrm>
            <a:off x="5383413" y="824542"/>
            <a:ext cx="3581970" cy="1905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Use the RAT tool to help staff be aware of risks and also prompt changes that need to occur with plans and support instructions.  The RAT can help providers be proactive.</a:t>
            </a:r>
          </a:p>
        </p:txBody>
      </p:sp>
      <p:pic>
        <p:nvPicPr>
          <p:cNvPr id="3" name="Picture 5">
            <a:extLst>
              <a:ext uri="{FF2B5EF4-FFF2-40B4-BE49-F238E27FC236}">
                <a16:creationId xmlns:a16="http://schemas.microsoft.com/office/drawing/2014/main" id="{BB8803E9-5974-4113-A98A-6ADFBC12B851}"/>
              </a:ext>
            </a:extLst>
          </p:cNvPr>
          <p:cNvPicPr>
            <a:picLocks noChangeAspect="1"/>
          </p:cNvPicPr>
          <p:nvPr/>
        </p:nvPicPr>
        <p:blipFill>
          <a:blip r:embed="rId2"/>
          <a:stretch>
            <a:fillRect/>
          </a:stretch>
        </p:blipFill>
        <p:spPr>
          <a:xfrm>
            <a:off x="13514" y="2958317"/>
            <a:ext cx="8576440" cy="3903030"/>
          </a:xfrm>
          <a:prstGeom prst="rect">
            <a:avLst/>
          </a:prstGeom>
        </p:spPr>
      </p:pic>
      <p:sp>
        <p:nvSpPr>
          <p:cNvPr id="10" name="Multiplication Sign 9">
            <a:extLst>
              <a:ext uri="{FF2B5EF4-FFF2-40B4-BE49-F238E27FC236}">
                <a16:creationId xmlns:a16="http://schemas.microsoft.com/office/drawing/2014/main" id="{0E451FFC-D8CA-4657-9CD0-16933F012B8F}"/>
              </a:ext>
            </a:extLst>
          </p:cNvPr>
          <p:cNvSpPr/>
          <p:nvPr/>
        </p:nvSpPr>
        <p:spPr>
          <a:xfrm>
            <a:off x="1372197" y="5102634"/>
            <a:ext cx="232390" cy="29553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ication Sign 11">
            <a:extLst>
              <a:ext uri="{FF2B5EF4-FFF2-40B4-BE49-F238E27FC236}">
                <a16:creationId xmlns:a16="http://schemas.microsoft.com/office/drawing/2014/main" id="{3900A946-B17A-4090-93C5-65EF4E6D0528}"/>
              </a:ext>
            </a:extLst>
          </p:cNvPr>
          <p:cNvSpPr/>
          <p:nvPr/>
        </p:nvSpPr>
        <p:spPr>
          <a:xfrm>
            <a:off x="1372197" y="6059826"/>
            <a:ext cx="232390" cy="29553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93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67" y="249514"/>
            <a:ext cx="7886700" cy="843564"/>
          </a:xfrm>
        </p:spPr>
        <p:txBody>
          <a:bodyPr/>
          <a:lstStyle/>
          <a:p>
            <a:r>
              <a:rPr lang="en-US" sz="3600" dirty="0">
                <a:latin typeface="Arial Black"/>
              </a:rPr>
              <a:t>Recommendations</a:t>
            </a:r>
            <a:endParaRPr lang="en-US" dirty="0"/>
          </a:p>
        </p:txBody>
      </p:sp>
      <p:sp>
        <p:nvSpPr>
          <p:cNvPr id="3" name="Content Placeholder 2"/>
          <p:cNvSpPr>
            <a:spLocks noGrp="1"/>
          </p:cNvSpPr>
          <p:nvPr>
            <p:ph idx="1"/>
          </p:nvPr>
        </p:nvSpPr>
        <p:spPr>
          <a:xfrm>
            <a:off x="355381" y="1549044"/>
            <a:ext cx="7886700" cy="5172432"/>
          </a:xfrm>
        </p:spPr>
        <p:txBody>
          <a:bodyPr vert="horz" lIns="91440" tIns="45720" rIns="91440" bIns="45720" rtlCol="0" anchor="t">
            <a:normAutofit fontScale="77500" lnSpcReduction="20000"/>
          </a:bodyPr>
          <a:lstStyle/>
          <a:p>
            <a:pPr>
              <a:lnSpc>
                <a:spcPct val="115000"/>
              </a:lnSpc>
              <a:spcBef>
                <a:spcPts val="600"/>
              </a:spcBef>
            </a:pPr>
            <a:r>
              <a:rPr lang="en-US" sz="2400" dirty="0">
                <a:latin typeface="Arial" panose="020B0604020202020204" pitchFamily="34" charset="0"/>
                <a:cs typeface="Arial" panose="020B0604020202020204" pitchFamily="34" charset="0"/>
              </a:rPr>
              <a:t>Anyone with a history of aspiration pneumonia or risk factors that increase the likelihood of aspirating should have a protocol to address  specifics to that individual. </a:t>
            </a:r>
          </a:p>
          <a:p>
            <a:pPr>
              <a:lnSpc>
                <a:spcPct val="114999"/>
              </a:lnSpc>
              <a:spcBef>
                <a:spcPts val="600"/>
              </a:spcBef>
            </a:pPr>
            <a:r>
              <a:rPr lang="en-US" sz="2400" dirty="0">
                <a:latin typeface="Arial"/>
                <a:cs typeface="Arial"/>
              </a:rPr>
              <a:t>Protocols require approval from a medical professional.</a:t>
            </a:r>
          </a:p>
          <a:p>
            <a:pPr>
              <a:lnSpc>
                <a:spcPct val="115000"/>
              </a:lnSpc>
              <a:spcBef>
                <a:spcPts val="600"/>
              </a:spcBef>
            </a:pPr>
            <a:r>
              <a:rPr lang="en-US" sz="2400" dirty="0">
                <a:latin typeface="Arial"/>
                <a:cs typeface="Arial"/>
              </a:rPr>
              <a:t>Staff will require training on assistance level during meals the individual will need to eat safely.</a:t>
            </a:r>
          </a:p>
          <a:p>
            <a:pPr>
              <a:lnSpc>
                <a:spcPct val="115000"/>
              </a:lnSpc>
              <a:spcBef>
                <a:spcPts val="600"/>
              </a:spcBef>
            </a:pPr>
            <a:r>
              <a:rPr lang="en-US" sz="2400" dirty="0">
                <a:latin typeface="Arial" panose="020B0604020202020204" pitchFamily="34" charset="0"/>
                <a:cs typeface="Arial" panose="020B0604020202020204" pitchFamily="34" charset="0"/>
              </a:rPr>
              <a:t>Positioning Protocol for mealtimes should be written based on SLP recommendations.</a:t>
            </a:r>
          </a:p>
          <a:p>
            <a:pPr>
              <a:lnSpc>
                <a:spcPct val="115000"/>
              </a:lnSpc>
              <a:spcBef>
                <a:spcPts val="600"/>
              </a:spcBef>
            </a:pPr>
            <a:r>
              <a:rPr lang="en-US" sz="2400" dirty="0">
                <a:latin typeface="Arial"/>
                <a:cs typeface="Arial"/>
              </a:rPr>
              <a:t>Adaptive feeding equipment (plates, utensils, cups) in all settings as prescribed.</a:t>
            </a:r>
            <a:endParaRPr lang="en-US" sz="2400" dirty="0">
              <a:latin typeface="Arial" panose="020B0604020202020204" pitchFamily="34" charset="0"/>
              <a:cs typeface="Arial" panose="020B0604020202020204" pitchFamily="34" charset="0"/>
            </a:endParaRPr>
          </a:p>
          <a:p>
            <a:pPr>
              <a:lnSpc>
                <a:spcPct val="115000"/>
              </a:lnSpc>
              <a:spcBef>
                <a:spcPts val="600"/>
              </a:spcBef>
            </a:pPr>
            <a:r>
              <a:rPr lang="en-US" sz="2400" dirty="0">
                <a:latin typeface="Arial" panose="020B0604020202020204" pitchFamily="34" charset="0"/>
                <a:cs typeface="Arial" panose="020B0604020202020204" pitchFamily="34" charset="0"/>
              </a:rPr>
              <a:t>Staff training on signs of aspiration, what to do, where to document, and who to notify if an event occurs.</a:t>
            </a:r>
          </a:p>
          <a:p>
            <a:pPr>
              <a:lnSpc>
                <a:spcPct val="115000"/>
              </a:lnSpc>
              <a:spcBef>
                <a:spcPts val="600"/>
              </a:spcBef>
            </a:pPr>
            <a:r>
              <a:rPr lang="en-US" sz="2400" dirty="0">
                <a:latin typeface="Arial"/>
                <a:cs typeface="Arial"/>
              </a:rPr>
              <a:t>Good oral hygiene to decrease bacteria in the mouth that could get aspirated into the lungs.</a:t>
            </a:r>
          </a:p>
          <a:p>
            <a:pPr>
              <a:lnSpc>
                <a:spcPct val="115000"/>
              </a:lnSpc>
              <a:spcBef>
                <a:spcPts val="600"/>
              </a:spcBef>
            </a:pPr>
            <a:r>
              <a:rPr lang="en-US" sz="2400" dirty="0">
                <a:latin typeface="Arial" panose="020B0604020202020204" pitchFamily="34" charset="0"/>
                <a:cs typeface="Arial" panose="020B0604020202020204" pitchFamily="34" charset="0"/>
              </a:rPr>
              <a:t>Seek medical assessment quickly, aspiration pneumonia can lead to sepsis.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BA4BD403-32A3-456F-9E42-157C52AD5E0F}" type="slidenum">
              <a:rPr lang="en-US" smtClean="0"/>
              <a:t>18</a:t>
            </a:fld>
            <a:endParaRPr lang="en-US"/>
          </a:p>
        </p:txBody>
      </p:sp>
    </p:spTree>
    <p:extLst>
      <p:ext uri="{BB962C8B-B14F-4D97-AF65-F5344CB8AC3E}">
        <p14:creationId xmlns:p14="http://schemas.microsoft.com/office/powerpoint/2010/main" val="192650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77" y="314493"/>
            <a:ext cx="7886700" cy="750889"/>
          </a:xfrm>
        </p:spPr>
        <p:txBody>
          <a:bodyPr/>
          <a:lstStyle/>
          <a:p>
            <a:r>
              <a:rPr lang="en-US" sz="3600" dirty="0">
                <a:latin typeface="Arial Black" panose="020B0A04020102020204" pitchFamily="34" charset="0"/>
              </a:rPr>
              <a:t>Case Study - Meet Joe</a:t>
            </a:r>
            <a:endParaRPr lang="en-US" dirty="0">
              <a:latin typeface="Arial Black" panose="020B0A04020102020204" pitchFamily="34" charset="0"/>
            </a:endParaRPr>
          </a:p>
        </p:txBody>
      </p:sp>
      <p:sp>
        <p:nvSpPr>
          <p:cNvPr id="3" name="Content Placeholder 2"/>
          <p:cNvSpPr>
            <a:spLocks noGrp="1"/>
          </p:cNvSpPr>
          <p:nvPr>
            <p:ph idx="1"/>
          </p:nvPr>
        </p:nvSpPr>
        <p:spPr>
          <a:xfrm>
            <a:off x="260788" y="1484124"/>
            <a:ext cx="6455322" cy="5054789"/>
          </a:xfrm>
        </p:spPr>
        <p:txBody>
          <a:bodyPr>
            <a:normAutofit fontScale="85000" lnSpcReduction="10000"/>
          </a:bodyPr>
          <a:lstStyle/>
          <a:p>
            <a:pPr algn="just">
              <a:spcAft>
                <a:spcPts val="600"/>
              </a:spcAft>
            </a:pPr>
            <a:r>
              <a:rPr lang="en-US" sz="2400" dirty="0">
                <a:latin typeface="Arial" panose="020B0604020202020204" pitchFamily="34" charset="0"/>
                <a:cs typeface="Arial" panose="020B0604020202020204" pitchFamily="34" charset="0"/>
              </a:rPr>
              <a:t>Joe is a wonderful, fun loving person.  He enjoys watching people from afar.  He especially likes mealtimes and eating with his peers and becomes distracted easily.  Joe eats with minimal intervention.  He will overfill his mouth if he feels rushed during meals.  Although Joe is non-verbal, he has good receptive skills.  In the past, to get his needs met, Joe has refused to eat.</a:t>
            </a:r>
          </a:p>
          <a:p>
            <a:pPr indent="-228600" algn="just">
              <a:spcAft>
                <a:spcPts val="600"/>
              </a:spcAft>
            </a:pPr>
            <a:endParaRPr lang="en-US" sz="2400" dirty="0">
              <a:latin typeface="Arial" panose="020B0604020202020204" pitchFamily="34" charset="0"/>
              <a:cs typeface="Arial" panose="020B0604020202020204" pitchFamily="34" charset="0"/>
            </a:endParaRPr>
          </a:p>
          <a:p>
            <a:pPr algn="just">
              <a:spcAft>
                <a:spcPts val="600"/>
              </a:spcAft>
            </a:pPr>
            <a:r>
              <a:rPr lang="en-US" sz="2400" dirty="0">
                <a:latin typeface="Arial" panose="020B0604020202020204" pitchFamily="34" charset="0"/>
                <a:cs typeface="Arial" panose="020B0604020202020204" pitchFamily="34" charset="0"/>
              </a:rPr>
              <a:t>Over the past few days, you have noticed that Joe is not finishing all his meals.  He appears to be unhappy at mealtimes, which is very unusual.   He attempts to put his fist in his mouth. He will take a few bites of food, but then stretches his head upward.  He has been coughing at mealtimes too.  You assumed if he was choking, he would not be able to cough.  Joe is leaning more to left side than before (he has severe scoliosis), you try to use a pillow to keep him upright.  </a:t>
            </a:r>
          </a:p>
          <a:p>
            <a:endParaRPr lang="en-US" dirty="0"/>
          </a:p>
        </p:txBody>
      </p:sp>
      <p:sp>
        <p:nvSpPr>
          <p:cNvPr id="4" name="Slide Number Placeholder 3"/>
          <p:cNvSpPr>
            <a:spLocks noGrp="1"/>
          </p:cNvSpPr>
          <p:nvPr>
            <p:ph type="sldNum" sz="quarter" idx="12"/>
          </p:nvPr>
        </p:nvSpPr>
        <p:spPr/>
        <p:txBody>
          <a:bodyPr/>
          <a:lstStyle/>
          <a:p>
            <a:fld id="{BA4BD403-32A3-456F-9E42-157C52AD5E0F}" type="slidenum">
              <a:rPr lang="en-US" smtClean="0"/>
              <a:t>19</a:t>
            </a:fld>
            <a:endParaRPr lang="en-US"/>
          </a:p>
        </p:txBody>
      </p:sp>
      <p:pic>
        <p:nvPicPr>
          <p:cNvPr id="5" name="Picture 5">
            <a:extLst>
              <a:ext uri="{FF2B5EF4-FFF2-40B4-BE49-F238E27FC236}">
                <a16:creationId xmlns:a16="http://schemas.microsoft.com/office/drawing/2014/main" id="{1F789EC3-9D2A-41C4-AE7F-EFAF1AE9CB70}"/>
              </a:ext>
            </a:extLst>
          </p:cNvPr>
          <p:cNvPicPr>
            <a:picLocks noChangeAspect="1"/>
          </p:cNvPicPr>
          <p:nvPr/>
        </p:nvPicPr>
        <p:blipFill rotWithShape="1">
          <a:blip r:embed="rId2"/>
          <a:srcRect l="16310" r="6786" b="4"/>
          <a:stretch/>
        </p:blipFill>
        <p:spPr>
          <a:xfrm flipH="1">
            <a:off x="6789682" y="3466289"/>
            <a:ext cx="2167546" cy="2890062"/>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49931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4BD403-32A3-456F-9E42-157C52AD5E0F}" type="slidenum">
              <a:rPr lang="en-US" smtClean="0"/>
              <a:t>2</a:t>
            </a:fld>
            <a:endParaRPr lang="en-US"/>
          </a:p>
        </p:txBody>
      </p:sp>
      <p:grpSp>
        <p:nvGrpSpPr>
          <p:cNvPr id="6" name="Group 5"/>
          <p:cNvGrpSpPr/>
          <p:nvPr/>
        </p:nvGrpSpPr>
        <p:grpSpPr>
          <a:xfrm>
            <a:off x="1204590" y="4291796"/>
            <a:ext cx="7014499" cy="2335087"/>
            <a:chOff x="0" y="3558996"/>
            <a:chExt cx="5431536" cy="2335087"/>
          </a:xfrm>
        </p:grpSpPr>
        <p:sp>
          <p:nvSpPr>
            <p:cNvPr id="10" name="Rectangle 9"/>
            <p:cNvSpPr/>
            <p:nvPr/>
          </p:nvSpPr>
          <p:spPr>
            <a:xfrm>
              <a:off x="0" y="3558996"/>
              <a:ext cx="5431536" cy="2335087"/>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TextBox 10"/>
            <p:cNvSpPr txBox="1"/>
            <p:nvPr/>
          </p:nvSpPr>
          <p:spPr>
            <a:xfrm>
              <a:off x="0" y="3558996"/>
              <a:ext cx="5431536" cy="23350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a:t>Support Coordinators-you will learn important risk factors associated with </a:t>
              </a:r>
              <a:r>
                <a:rPr lang="en-US" sz="2000" kern="1200" dirty="0">
                  <a:latin typeface="Calibri Light" panose="020F0302020204030204"/>
                </a:rPr>
                <a:t>aspiration pneumonia</a:t>
              </a:r>
              <a:r>
                <a:rPr lang="en-US" sz="2000" kern="1200" dirty="0"/>
                <a:t>, understand the signs and symptoms that DSP's and caregivers are going to recognize and provide in documentation, and diagnosis that may be associated with risk factors.</a:t>
              </a:r>
            </a:p>
          </p:txBody>
        </p:sp>
      </p:grpSp>
      <p:grpSp>
        <p:nvGrpSpPr>
          <p:cNvPr id="7" name="Group 6"/>
          <p:cNvGrpSpPr/>
          <p:nvPr/>
        </p:nvGrpSpPr>
        <p:grpSpPr>
          <a:xfrm>
            <a:off x="1204590" y="1177159"/>
            <a:ext cx="7014499" cy="3149664"/>
            <a:chOff x="0" y="2659"/>
            <a:chExt cx="5431536" cy="3591364"/>
          </a:xfrm>
        </p:grpSpPr>
        <p:sp>
          <p:nvSpPr>
            <p:cNvPr id="8" name="Up Arrow Callout 7"/>
            <p:cNvSpPr/>
            <p:nvPr/>
          </p:nvSpPr>
          <p:spPr>
            <a:xfrm rot="10800000">
              <a:off x="0" y="2659"/>
              <a:ext cx="5431536" cy="3591364"/>
            </a:xfrm>
            <a:prstGeom prst="upArrowCallout">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9" name="Up Arrow Callout 6"/>
            <p:cNvSpPr txBox="1"/>
            <p:nvPr/>
          </p:nvSpPr>
          <p:spPr>
            <a:xfrm rot="21600000">
              <a:off x="0" y="2659"/>
              <a:ext cx="5431536" cy="23335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a:t>DSP's and caregivers- you will learn important risk factors associated </a:t>
              </a:r>
              <a:r>
                <a:rPr lang="en-US" sz="2000" kern="1200" dirty="0">
                  <a:latin typeface="Calibri Light" panose="020F0302020204030204"/>
                </a:rPr>
                <a:t>with aspiration pneumonia</a:t>
              </a:r>
              <a:r>
                <a:rPr lang="en-US" sz="2000" kern="1200" dirty="0"/>
                <a:t>, learn to recognize signs and symptoms, and </a:t>
              </a:r>
              <a:r>
                <a:rPr lang="en-US" sz="2000" kern="1200" dirty="0">
                  <a:latin typeface="Calibri Light" panose="020F0302020204030204"/>
                </a:rPr>
                <a:t>the importance of reporting</a:t>
              </a:r>
              <a:r>
                <a:rPr lang="en-US" sz="2000" kern="1200" dirty="0"/>
                <a:t>. </a:t>
              </a:r>
            </a:p>
          </p:txBody>
        </p:sp>
      </p:grpSp>
      <p:sp>
        <p:nvSpPr>
          <p:cNvPr id="2" name="TextBox 1"/>
          <p:cNvSpPr txBox="1"/>
          <p:nvPr/>
        </p:nvSpPr>
        <p:spPr>
          <a:xfrm>
            <a:off x="262758" y="497791"/>
            <a:ext cx="8061435" cy="584775"/>
          </a:xfrm>
          <a:prstGeom prst="rect">
            <a:avLst/>
          </a:prstGeom>
          <a:noFill/>
        </p:spPr>
        <p:txBody>
          <a:bodyPr wrap="square" rtlCol="0">
            <a:spAutoFit/>
          </a:bodyPr>
          <a:lstStyle/>
          <a:p>
            <a:r>
              <a:rPr lang="en-US" sz="3200" dirty="0">
                <a:latin typeface="Arial Black"/>
              </a:rPr>
              <a:t>Who benefits from this training</a:t>
            </a:r>
            <a:endParaRPr lang="en-US" sz="3200" dirty="0"/>
          </a:p>
        </p:txBody>
      </p:sp>
    </p:spTree>
    <p:extLst>
      <p:ext uri="{BB962C8B-B14F-4D97-AF65-F5344CB8AC3E}">
        <p14:creationId xmlns:p14="http://schemas.microsoft.com/office/powerpoint/2010/main" val="347731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4BD403-32A3-456F-9E42-157C52AD5E0F}" type="slidenum">
              <a:rPr lang="en-US" smtClean="0"/>
              <a:t>20</a:t>
            </a:fld>
            <a:endParaRPr lang="en-US"/>
          </a:p>
        </p:txBody>
      </p:sp>
      <p:sp>
        <p:nvSpPr>
          <p:cNvPr id="5" name="Title 1"/>
          <p:cNvSpPr txBox="1">
            <a:spLocks/>
          </p:cNvSpPr>
          <p:nvPr/>
        </p:nvSpPr>
        <p:spPr>
          <a:xfrm>
            <a:off x="239767" y="316067"/>
            <a:ext cx="6455322" cy="83339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a:latin typeface="Arial Black" panose="020B0A04020102020204" pitchFamily="34" charset="0"/>
              </a:rPr>
              <a:t>Apply what you’ve learned</a:t>
            </a:r>
          </a:p>
        </p:txBody>
      </p:sp>
      <p:sp>
        <p:nvSpPr>
          <p:cNvPr id="6" name="Content Placeholder 2"/>
          <p:cNvSpPr txBox="1">
            <a:spLocks/>
          </p:cNvSpPr>
          <p:nvPr/>
        </p:nvSpPr>
        <p:spPr>
          <a:xfrm>
            <a:off x="486298" y="617149"/>
            <a:ext cx="8029052" cy="4930246"/>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What are three (3) interventions that could be utilized to help Joe.</a:t>
            </a:r>
          </a:p>
          <a:p>
            <a:pPr marL="0" indent="0">
              <a:buFont typeface="Arial" panose="020B0604020202020204" pitchFamily="34" charset="0"/>
              <a:buNone/>
            </a:pPr>
            <a:endParaRPr lang="en-US" dirty="0">
              <a:cs typeface="Calibri" panose="020F0502020204030204"/>
            </a:endParaRPr>
          </a:p>
          <a:p>
            <a:pPr marL="0" indent="0">
              <a:buFont typeface="Arial" panose="020B0604020202020204" pitchFamily="34" charset="0"/>
              <a:buNone/>
            </a:pPr>
            <a:r>
              <a:rPr lang="en-US" dirty="0">
                <a:cs typeface="Calibri" panose="020F0502020204030204"/>
              </a:rPr>
              <a:t>1.  ____________________________</a:t>
            </a:r>
          </a:p>
          <a:p>
            <a:pPr marL="0" indent="0">
              <a:buFont typeface="Arial" panose="020B0604020202020204" pitchFamily="34" charset="0"/>
              <a:buNone/>
            </a:pPr>
            <a:endParaRPr lang="en-US" dirty="0">
              <a:cs typeface="Calibri" panose="020F0502020204030204"/>
            </a:endParaRPr>
          </a:p>
          <a:p>
            <a:pPr marL="0" indent="0">
              <a:buFont typeface="Arial" panose="020B0604020202020204" pitchFamily="34" charset="0"/>
              <a:buNone/>
            </a:pPr>
            <a:r>
              <a:rPr lang="en-US" dirty="0">
                <a:cs typeface="Calibri" panose="020F0502020204030204"/>
              </a:rPr>
              <a:t>2.  ____________________________</a:t>
            </a:r>
          </a:p>
          <a:p>
            <a:pPr marL="0" indent="0">
              <a:buFont typeface="Arial" panose="020B0604020202020204" pitchFamily="34" charset="0"/>
              <a:buNone/>
            </a:pPr>
            <a:endParaRPr lang="en-US" dirty="0">
              <a:cs typeface="Calibri" panose="020F0502020204030204"/>
            </a:endParaRPr>
          </a:p>
          <a:p>
            <a:pPr marL="0" indent="0">
              <a:buFont typeface="Arial" panose="020B0604020202020204" pitchFamily="34" charset="0"/>
              <a:buNone/>
            </a:pPr>
            <a:r>
              <a:rPr lang="en-US" dirty="0">
                <a:cs typeface="Calibri" panose="020F0502020204030204"/>
              </a:rPr>
              <a:t>3.  ____________________________</a:t>
            </a:r>
          </a:p>
        </p:txBody>
      </p:sp>
    </p:spTree>
    <p:extLst>
      <p:ext uri="{BB962C8B-B14F-4D97-AF65-F5344CB8AC3E}">
        <p14:creationId xmlns:p14="http://schemas.microsoft.com/office/powerpoint/2010/main" val="1258726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29" y="0"/>
            <a:ext cx="7886700" cy="1325563"/>
          </a:xfrm>
        </p:spPr>
        <p:txBody>
          <a:bodyPr/>
          <a:lstStyle/>
          <a:p>
            <a:r>
              <a:rPr lang="en-US" sz="3600" dirty="0">
                <a:latin typeface="Arial Black"/>
                <a:cs typeface="Calibri"/>
              </a:rPr>
              <a:t>SC's connect the dots...</a:t>
            </a:r>
            <a:endParaRPr lang="en-US" dirty="0"/>
          </a:p>
        </p:txBody>
      </p:sp>
      <p:sp>
        <p:nvSpPr>
          <p:cNvPr id="3" name="Content Placeholder 2"/>
          <p:cNvSpPr>
            <a:spLocks noGrp="1"/>
          </p:cNvSpPr>
          <p:nvPr>
            <p:ph idx="1"/>
          </p:nvPr>
        </p:nvSpPr>
        <p:spPr>
          <a:xfrm>
            <a:off x="406068" y="1388821"/>
            <a:ext cx="8399737" cy="957068"/>
          </a:xfrm>
        </p:spPr>
        <p:txBody>
          <a:bodyPr>
            <a:normAutofit/>
          </a:bodyPr>
          <a:lstStyle/>
          <a:p>
            <a:r>
              <a:rPr lang="en-US" sz="2000" dirty="0">
                <a:solidFill>
                  <a:srgbClr val="FF0000"/>
                </a:solidFill>
                <a:latin typeface="Arial" panose="020B0604020202020204" pitchFamily="34" charset="0"/>
                <a:cs typeface="Arial" panose="020B0604020202020204" pitchFamily="34" charset="0"/>
              </a:rPr>
              <a:t>SC's- as you are completing the RAT tool keep in mind there are key diagnoses and situations you need to incorporate in discussion with providers and caregivers to ensure  risk factors are being recognized.</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44775" y="6392564"/>
            <a:ext cx="2057400" cy="365125"/>
          </a:xfrm>
        </p:spPr>
        <p:txBody>
          <a:bodyPr/>
          <a:lstStyle/>
          <a:p>
            <a:fld id="{BA4BD403-32A3-456F-9E42-157C52AD5E0F}" type="slidenum">
              <a:rPr lang="en-US" smtClean="0"/>
              <a:t>21</a:t>
            </a:fld>
            <a:endParaRPr lang="en-US"/>
          </a:p>
        </p:txBody>
      </p:sp>
      <p:sp>
        <p:nvSpPr>
          <p:cNvPr id="7" name="Rectangle: Rounded Corners 10">
            <a:extLst>
              <a:ext uri="{FF2B5EF4-FFF2-40B4-BE49-F238E27FC236}">
                <a16:creationId xmlns:a16="http://schemas.microsoft.com/office/drawing/2014/main" id="{29A838BC-B97D-4105-8091-9F11E867F58D}"/>
              </a:ext>
            </a:extLst>
          </p:cNvPr>
          <p:cNvSpPr/>
          <p:nvPr/>
        </p:nvSpPr>
        <p:spPr>
          <a:xfrm>
            <a:off x="202438" y="2397563"/>
            <a:ext cx="2534930" cy="112021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Excessive saliva increases the risk of aspirating bacteria into the lungs. </a:t>
            </a:r>
          </a:p>
        </p:txBody>
      </p:sp>
      <p:sp>
        <p:nvSpPr>
          <p:cNvPr id="8" name="Rectangle: Rounded Corners 12">
            <a:extLst>
              <a:ext uri="{FF2B5EF4-FFF2-40B4-BE49-F238E27FC236}">
                <a16:creationId xmlns:a16="http://schemas.microsoft.com/office/drawing/2014/main" id="{4F5EC6C3-D475-4C07-A720-2ECB94B536A9}"/>
              </a:ext>
            </a:extLst>
          </p:cNvPr>
          <p:cNvSpPr/>
          <p:nvPr/>
        </p:nvSpPr>
        <p:spPr>
          <a:xfrm>
            <a:off x="2824848" y="2353480"/>
            <a:ext cx="3389583" cy="1373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Medications that cause an Individual to be sleepy or drowsy at mealtime. Check medications side effects for drowsiness. </a:t>
            </a:r>
          </a:p>
        </p:txBody>
      </p:sp>
      <p:sp>
        <p:nvSpPr>
          <p:cNvPr id="9" name="Rectangle: Rounded Corners 14">
            <a:extLst>
              <a:ext uri="{FF2B5EF4-FFF2-40B4-BE49-F238E27FC236}">
                <a16:creationId xmlns:a16="http://schemas.microsoft.com/office/drawing/2014/main" id="{C544C1FC-7878-4172-97AA-FF75D8CB6304}"/>
              </a:ext>
            </a:extLst>
          </p:cNvPr>
          <p:cNvSpPr/>
          <p:nvPr/>
        </p:nvSpPr>
        <p:spPr>
          <a:xfrm>
            <a:off x="6243562" y="4004582"/>
            <a:ext cx="2745164" cy="7905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Look for diagnosis such as Barrette's Esophagus. </a:t>
            </a:r>
          </a:p>
        </p:txBody>
      </p:sp>
      <p:sp>
        <p:nvSpPr>
          <p:cNvPr id="10" name="Rectangle: Rounded Corners 16">
            <a:extLst>
              <a:ext uri="{FF2B5EF4-FFF2-40B4-BE49-F238E27FC236}">
                <a16:creationId xmlns:a16="http://schemas.microsoft.com/office/drawing/2014/main" id="{945A76D8-0861-4B26-9F3B-EF91B5DA2CFC}"/>
              </a:ext>
            </a:extLst>
          </p:cNvPr>
          <p:cNvSpPr/>
          <p:nvPr/>
        </p:nvSpPr>
        <p:spPr>
          <a:xfrm>
            <a:off x="6301911" y="2390189"/>
            <a:ext cx="2745164" cy="147914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Look at Individual's medical history for esophageal dilation due to esophageal stricture. </a:t>
            </a:r>
          </a:p>
        </p:txBody>
      </p:sp>
      <p:sp>
        <p:nvSpPr>
          <p:cNvPr id="11" name="Rectangle: Rounded Corners 18">
            <a:extLst>
              <a:ext uri="{FF2B5EF4-FFF2-40B4-BE49-F238E27FC236}">
                <a16:creationId xmlns:a16="http://schemas.microsoft.com/office/drawing/2014/main" id="{ECECFC29-6609-4279-A244-CB5E6D636496}"/>
              </a:ext>
            </a:extLst>
          </p:cNvPr>
          <p:cNvSpPr/>
          <p:nvPr/>
        </p:nvSpPr>
        <p:spPr>
          <a:xfrm>
            <a:off x="6995516" y="4975919"/>
            <a:ext cx="1993210" cy="1092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Look for diagnoses of Prader Willi's and PICA</a:t>
            </a:r>
            <a:endParaRPr lang="en-US" dirty="0">
              <a:solidFill>
                <a:schemeClr val="tx1"/>
              </a:solidFill>
            </a:endParaRPr>
          </a:p>
        </p:txBody>
      </p:sp>
      <p:sp>
        <p:nvSpPr>
          <p:cNvPr id="12" name="Rectangle: Rounded Corners 20">
            <a:extLst>
              <a:ext uri="{FF2B5EF4-FFF2-40B4-BE49-F238E27FC236}">
                <a16:creationId xmlns:a16="http://schemas.microsoft.com/office/drawing/2014/main" id="{8A25A896-95AF-427A-84E0-1C70BC2A3B80}"/>
              </a:ext>
            </a:extLst>
          </p:cNvPr>
          <p:cNvSpPr/>
          <p:nvPr/>
        </p:nvSpPr>
        <p:spPr>
          <a:xfrm>
            <a:off x="4168829" y="5680489"/>
            <a:ext cx="2722642" cy="112836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Tardive dyskinesia can cause excessive tongue movements making eating difficult. </a:t>
            </a:r>
          </a:p>
        </p:txBody>
      </p:sp>
      <p:sp>
        <p:nvSpPr>
          <p:cNvPr id="13" name="Rectangle: Rounded Corners 22">
            <a:extLst>
              <a:ext uri="{FF2B5EF4-FFF2-40B4-BE49-F238E27FC236}">
                <a16:creationId xmlns:a16="http://schemas.microsoft.com/office/drawing/2014/main" id="{66E99B13-BEC3-4782-8416-04425EF1BE56}"/>
              </a:ext>
            </a:extLst>
          </p:cNvPr>
          <p:cNvSpPr/>
          <p:nvPr/>
        </p:nvSpPr>
        <p:spPr>
          <a:xfrm>
            <a:off x="798157" y="5628291"/>
            <a:ext cx="3116780" cy="122970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Individual's diagnosed with Down Syndrome can develop Dementia earlier in life than the general population </a:t>
            </a:r>
          </a:p>
        </p:txBody>
      </p:sp>
      <p:sp>
        <p:nvSpPr>
          <p:cNvPr id="14" name="Rectangle: Rounded Corners 24">
            <a:extLst>
              <a:ext uri="{FF2B5EF4-FFF2-40B4-BE49-F238E27FC236}">
                <a16:creationId xmlns:a16="http://schemas.microsoft.com/office/drawing/2014/main" id="{23118224-B68E-4AF2-AE9A-3E5EEAC747DC}"/>
              </a:ext>
            </a:extLst>
          </p:cNvPr>
          <p:cNvSpPr/>
          <p:nvPr/>
        </p:nvSpPr>
        <p:spPr>
          <a:xfrm>
            <a:off x="170544" y="3727331"/>
            <a:ext cx="2654303" cy="1849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Individual's that require assistive devices to eat such as special utensil. Are at risk if guidelines are not followed. </a:t>
            </a:r>
          </a:p>
        </p:txBody>
      </p:sp>
      <p:cxnSp>
        <p:nvCxnSpPr>
          <p:cNvPr id="25" name="Straight Connector 24"/>
          <p:cNvCxnSpPr/>
          <p:nvPr/>
        </p:nvCxnSpPr>
        <p:spPr>
          <a:xfrm>
            <a:off x="2683594" y="3517778"/>
            <a:ext cx="883180" cy="1063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3"/>
          </p:cNvCxnSpPr>
          <p:nvPr/>
        </p:nvCxnSpPr>
        <p:spPr>
          <a:xfrm>
            <a:off x="2824847" y="4651974"/>
            <a:ext cx="8958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125184" y="5097517"/>
            <a:ext cx="789753" cy="530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5202621" y="5065986"/>
            <a:ext cx="450534" cy="6145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1" idx="1"/>
          </p:cNvCxnSpPr>
          <p:nvPr/>
        </p:nvCxnSpPr>
        <p:spPr>
          <a:xfrm flipH="1" flipV="1">
            <a:off x="5679257" y="4887310"/>
            <a:ext cx="1316259" cy="634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1"/>
          </p:cNvCxnSpPr>
          <p:nvPr/>
        </p:nvCxnSpPr>
        <p:spPr>
          <a:xfrm flipH="1">
            <a:off x="5666206" y="4399846"/>
            <a:ext cx="577356" cy="39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530150" y="3786755"/>
            <a:ext cx="807236" cy="554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8" idx="2"/>
          </p:cNvCxnSpPr>
          <p:nvPr/>
        </p:nvCxnSpPr>
        <p:spPr>
          <a:xfrm>
            <a:off x="4519640" y="3727331"/>
            <a:ext cx="11084" cy="554223"/>
          </a:xfrm>
          <a:prstGeom prst="line">
            <a:avLst/>
          </a:prstGeom>
        </p:spPr>
        <p:style>
          <a:lnRef idx="1">
            <a:schemeClr val="accent1"/>
          </a:lnRef>
          <a:fillRef idx="0">
            <a:schemeClr val="accent1"/>
          </a:fillRef>
          <a:effectRef idx="0">
            <a:schemeClr val="accent1"/>
          </a:effectRef>
          <a:fontRef idx="minor">
            <a:schemeClr val="tx1"/>
          </a:fontRef>
        </p:style>
      </p:cxnSp>
      <p:sp>
        <p:nvSpPr>
          <p:cNvPr id="6" name="Cloud 5">
            <a:extLst>
              <a:ext uri="{FF2B5EF4-FFF2-40B4-BE49-F238E27FC236}">
                <a16:creationId xmlns:a16="http://schemas.microsoft.com/office/drawing/2014/main" id="{A0FEB591-50B4-4FF0-83EB-5CEB0CF94FFE}"/>
              </a:ext>
            </a:extLst>
          </p:cNvPr>
          <p:cNvSpPr/>
          <p:nvPr/>
        </p:nvSpPr>
        <p:spPr>
          <a:xfrm>
            <a:off x="3359373" y="4051514"/>
            <a:ext cx="2493128" cy="13438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cs typeface="Calibri"/>
              </a:rPr>
              <a:t>RAT TOOL</a:t>
            </a:r>
          </a:p>
          <a:p>
            <a:pPr algn="ctr"/>
            <a:endParaRPr lang="en-US" dirty="0">
              <a:cs typeface="Calibri"/>
            </a:endParaRPr>
          </a:p>
        </p:txBody>
      </p:sp>
    </p:spTree>
    <p:extLst>
      <p:ext uri="{BB962C8B-B14F-4D97-AF65-F5344CB8AC3E}">
        <p14:creationId xmlns:p14="http://schemas.microsoft.com/office/powerpoint/2010/main" val="225695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D6842-2E2B-4EB9-ADEB-E2D9A0CC176C}"/>
              </a:ext>
            </a:extLst>
          </p:cNvPr>
          <p:cNvSpPr>
            <a:spLocks noGrp="1"/>
          </p:cNvSpPr>
          <p:nvPr>
            <p:ph type="title"/>
          </p:nvPr>
        </p:nvSpPr>
        <p:spPr>
          <a:xfrm>
            <a:off x="54335" y="72338"/>
            <a:ext cx="7886700" cy="672421"/>
          </a:xfrm>
        </p:spPr>
        <p:txBody>
          <a:bodyPr>
            <a:normAutofit/>
          </a:bodyPr>
          <a:lstStyle/>
          <a:p>
            <a:r>
              <a:rPr lang="en-US" sz="2800" dirty="0">
                <a:latin typeface="Arial Black"/>
                <a:cs typeface="Calibri Light"/>
              </a:rPr>
              <a:t>Follow these steps to success...</a:t>
            </a:r>
            <a:endParaRPr lang="en-US" sz="2800" dirty="0">
              <a:latin typeface="Arial Black"/>
            </a:endParaRPr>
          </a:p>
        </p:txBody>
      </p:sp>
      <p:pic>
        <p:nvPicPr>
          <p:cNvPr id="5" name="Picture 5">
            <a:extLst>
              <a:ext uri="{FF2B5EF4-FFF2-40B4-BE49-F238E27FC236}">
                <a16:creationId xmlns:a16="http://schemas.microsoft.com/office/drawing/2014/main" id="{0D8314A5-2EB0-4BE8-B73A-8E2F67D17F25}"/>
              </a:ext>
            </a:extLst>
          </p:cNvPr>
          <p:cNvPicPr>
            <a:picLocks noGrp="1" noChangeAspect="1"/>
          </p:cNvPicPr>
          <p:nvPr>
            <p:ph idx="1"/>
          </p:nvPr>
        </p:nvPicPr>
        <p:blipFill>
          <a:blip r:embed="rId2"/>
          <a:stretch>
            <a:fillRect/>
          </a:stretch>
        </p:blipFill>
        <p:spPr>
          <a:xfrm>
            <a:off x="-1970" y="1711063"/>
            <a:ext cx="9147941" cy="1855279"/>
          </a:xfrm>
        </p:spPr>
      </p:pic>
      <p:sp>
        <p:nvSpPr>
          <p:cNvPr id="4" name="Slide Number Placeholder 3">
            <a:extLst>
              <a:ext uri="{FF2B5EF4-FFF2-40B4-BE49-F238E27FC236}">
                <a16:creationId xmlns:a16="http://schemas.microsoft.com/office/drawing/2014/main" id="{A00A7B2F-342A-4AC7-A707-D0F23DEAB7C0}"/>
              </a:ext>
            </a:extLst>
          </p:cNvPr>
          <p:cNvSpPr>
            <a:spLocks noGrp="1"/>
          </p:cNvSpPr>
          <p:nvPr>
            <p:ph type="sldNum" sz="quarter" idx="12"/>
          </p:nvPr>
        </p:nvSpPr>
        <p:spPr/>
        <p:txBody>
          <a:bodyPr/>
          <a:lstStyle/>
          <a:p>
            <a:fld id="{BA4BD403-32A3-456F-9E42-157C52AD5E0F}" type="slidenum">
              <a:rPr lang="en-US" smtClean="0"/>
              <a:t>22</a:t>
            </a:fld>
            <a:endParaRPr lang="en-US"/>
          </a:p>
        </p:txBody>
      </p:sp>
      <p:pic>
        <p:nvPicPr>
          <p:cNvPr id="7" name="Picture 7">
            <a:extLst>
              <a:ext uri="{FF2B5EF4-FFF2-40B4-BE49-F238E27FC236}">
                <a16:creationId xmlns:a16="http://schemas.microsoft.com/office/drawing/2014/main" id="{DE224258-9F1C-45AD-88B3-7E410E72E2C3}"/>
              </a:ext>
            </a:extLst>
          </p:cNvPr>
          <p:cNvPicPr>
            <a:picLocks noChangeAspect="1"/>
          </p:cNvPicPr>
          <p:nvPr/>
        </p:nvPicPr>
        <p:blipFill>
          <a:blip r:embed="rId3"/>
          <a:stretch>
            <a:fillRect/>
          </a:stretch>
        </p:blipFill>
        <p:spPr>
          <a:xfrm>
            <a:off x="6595148" y="-3261"/>
            <a:ext cx="2552700" cy="1076325"/>
          </a:xfrm>
          <a:prstGeom prst="rect">
            <a:avLst/>
          </a:prstGeom>
        </p:spPr>
      </p:pic>
      <p:pic>
        <p:nvPicPr>
          <p:cNvPr id="8" name="Picture 8">
            <a:extLst>
              <a:ext uri="{FF2B5EF4-FFF2-40B4-BE49-F238E27FC236}">
                <a16:creationId xmlns:a16="http://schemas.microsoft.com/office/drawing/2014/main" id="{E6ED54EC-5AA8-40FE-8C72-399BC7D1FFFF}"/>
              </a:ext>
            </a:extLst>
          </p:cNvPr>
          <p:cNvPicPr>
            <a:picLocks noChangeAspect="1"/>
          </p:cNvPicPr>
          <p:nvPr/>
        </p:nvPicPr>
        <p:blipFill>
          <a:blip r:embed="rId4"/>
          <a:stretch>
            <a:fillRect/>
          </a:stretch>
        </p:blipFill>
        <p:spPr>
          <a:xfrm>
            <a:off x="58956" y="550714"/>
            <a:ext cx="2562225" cy="1162050"/>
          </a:xfrm>
          <a:prstGeom prst="rect">
            <a:avLst/>
          </a:prstGeom>
        </p:spPr>
      </p:pic>
      <p:pic>
        <p:nvPicPr>
          <p:cNvPr id="9" name="Picture 9">
            <a:extLst>
              <a:ext uri="{FF2B5EF4-FFF2-40B4-BE49-F238E27FC236}">
                <a16:creationId xmlns:a16="http://schemas.microsoft.com/office/drawing/2014/main" id="{F3742576-9560-4FEC-853B-746742999304}"/>
              </a:ext>
            </a:extLst>
          </p:cNvPr>
          <p:cNvPicPr>
            <a:picLocks noChangeAspect="1"/>
          </p:cNvPicPr>
          <p:nvPr/>
        </p:nvPicPr>
        <p:blipFill>
          <a:blip r:embed="rId5"/>
          <a:stretch>
            <a:fillRect/>
          </a:stretch>
        </p:blipFill>
        <p:spPr>
          <a:xfrm>
            <a:off x="7870255" y="2760326"/>
            <a:ext cx="295275" cy="323850"/>
          </a:xfrm>
          <a:prstGeom prst="rect">
            <a:avLst/>
          </a:prstGeom>
        </p:spPr>
      </p:pic>
      <p:pic>
        <p:nvPicPr>
          <p:cNvPr id="10" name="Picture 10">
            <a:extLst>
              <a:ext uri="{FF2B5EF4-FFF2-40B4-BE49-F238E27FC236}">
                <a16:creationId xmlns:a16="http://schemas.microsoft.com/office/drawing/2014/main" id="{3939E5B1-026D-464A-AD8C-ACEEFADFFC78}"/>
              </a:ext>
            </a:extLst>
          </p:cNvPr>
          <p:cNvPicPr>
            <a:picLocks noChangeAspect="1"/>
          </p:cNvPicPr>
          <p:nvPr/>
        </p:nvPicPr>
        <p:blipFill>
          <a:blip r:embed="rId6"/>
          <a:stretch>
            <a:fillRect/>
          </a:stretch>
        </p:blipFill>
        <p:spPr>
          <a:xfrm>
            <a:off x="7751192" y="3370653"/>
            <a:ext cx="533400" cy="657225"/>
          </a:xfrm>
          <a:prstGeom prst="rect">
            <a:avLst/>
          </a:prstGeom>
        </p:spPr>
      </p:pic>
      <p:pic>
        <p:nvPicPr>
          <p:cNvPr id="12" name="Picture 12">
            <a:extLst>
              <a:ext uri="{FF2B5EF4-FFF2-40B4-BE49-F238E27FC236}">
                <a16:creationId xmlns:a16="http://schemas.microsoft.com/office/drawing/2014/main" id="{9BAD4FAF-2065-45C1-94E5-672634A9F15E}"/>
              </a:ext>
            </a:extLst>
          </p:cNvPr>
          <p:cNvPicPr>
            <a:picLocks noChangeAspect="1"/>
          </p:cNvPicPr>
          <p:nvPr/>
        </p:nvPicPr>
        <p:blipFill>
          <a:blip r:embed="rId7"/>
          <a:stretch>
            <a:fillRect/>
          </a:stretch>
        </p:blipFill>
        <p:spPr>
          <a:xfrm>
            <a:off x="-9009" y="4459273"/>
            <a:ext cx="9139495" cy="2387581"/>
          </a:xfrm>
          <a:prstGeom prst="rect">
            <a:avLst/>
          </a:prstGeom>
        </p:spPr>
      </p:pic>
      <p:sp>
        <p:nvSpPr>
          <p:cNvPr id="3" name="TextBox 2"/>
          <p:cNvSpPr txBox="1"/>
          <p:nvPr/>
        </p:nvSpPr>
        <p:spPr>
          <a:xfrm>
            <a:off x="6013661" y="4017829"/>
            <a:ext cx="3104707" cy="369332"/>
          </a:xfrm>
          <a:prstGeom prst="rect">
            <a:avLst/>
          </a:prstGeom>
          <a:noFill/>
        </p:spPr>
        <p:txBody>
          <a:bodyPr wrap="square" rtlCol="0">
            <a:spAutoFit/>
          </a:bodyPr>
          <a:lstStyle/>
          <a:p>
            <a:r>
              <a:rPr lang="en-US" dirty="0">
                <a:solidFill>
                  <a:srgbClr val="FF0000"/>
                </a:solidFill>
              </a:rPr>
              <a:t>Skip Step 2 and go to Section C</a:t>
            </a:r>
          </a:p>
        </p:txBody>
      </p:sp>
    </p:spTree>
    <p:extLst>
      <p:ext uri="{BB962C8B-B14F-4D97-AF65-F5344CB8AC3E}">
        <p14:creationId xmlns:p14="http://schemas.microsoft.com/office/powerpoint/2010/main" val="3526898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4BF834-5A87-4A6B-9693-25F998D8C4FE}"/>
              </a:ext>
            </a:extLst>
          </p:cNvPr>
          <p:cNvSpPr>
            <a:spLocks noGrp="1"/>
          </p:cNvSpPr>
          <p:nvPr>
            <p:ph type="sldNum" sz="quarter" idx="12"/>
          </p:nvPr>
        </p:nvSpPr>
        <p:spPr/>
        <p:txBody>
          <a:bodyPr/>
          <a:lstStyle/>
          <a:p>
            <a:fld id="{BA4BD403-32A3-456F-9E42-157C52AD5E0F}" type="slidenum">
              <a:rPr lang="en-US" smtClean="0"/>
              <a:t>23</a:t>
            </a:fld>
            <a:endParaRPr lang="en-US"/>
          </a:p>
        </p:txBody>
      </p:sp>
      <p:sp>
        <p:nvSpPr>
          <p:cNvPr id="6" name="Title 1">
            <a:extLst>
              <a:ext uri="{FF2B5EF4-FFF2-40B4-BE49-F238E27FC236}">
                <a16:creationId xmlns:a16="http://schemas.microsoft.com/office/drawing/2014/main" id="{98840A99-0B43-4D06-A902-7E680B0A2B3F}"/>
              </a:ext>
            </a:extLst>
          </p:cNvPr>
          <p:cNvSpPr txBox="1">
            <a:spLocks/>
          </p:cNvSpPr>
          <p:nvPr/>
        </p:nvSpPr>
        <p:spPr>
          <a:xfrm>
            <a:off x="54335" y="72338"/>
            <a:ext cx="7886700" cy="67242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a:latin typeface="Arial Black"/>
                <a:cs typeface="Calibri Light"/>
              </a:rPr>
              <a:t>Follow these steps to success...</a:t>
            </a:r>
            <a:endParaRPr lang="en-US" sz="2800" dirty="0">
              <a:latin typeface="Arial Black"/>
            </a:endParaRPr>
          </a:p>
        </p:txBody>
      </p:sp>
      <p:pic>
        <p:nvPicPr>
          <p:cNvPr id="8" name="Picture 8">
            <a:extLst>
              <a:ext uri="{FF2B5EF4-FFF2-40B4-BE49-F238E27FC236}">
                <a16:creationId xmlns:a16="http://schemas.microsoft.com/office/drawing/2014/main" id="{3B851C43-7B3A-4FE7-8A15-BFDFCC168C5D}"/>
              </a:ext>
            </a:extLst>
          </p:cNvPr>
          <p:cNvPicPr>
            <a:picLocks noChangeAspect="1"/>
          </p:cNvPicPr>
          <p:nvPr/>
        </p:nvPicPr>
        <p:blipFill>
          <a:blip r:embed="rId2"/>
          <a:stretch>
            <a:fillRect/>
          </a:stretch>
        </p:blipFill>
        <p:spPr>
          <a:xfrm>
            <a:off x="2254" y="806920"/>
            <a:ext cx="9139493" cy="1561788"/>
          </a:xfrm>
          <a:prstGeom prst="rect">
            <a:avLst/>
          </a:prstGeom>
        </p:spPr>
      </p:pic>
      <p:pic>
        <p:nvPicPr>
          <p:cNvPr id="9" name="Picture 9">
            <a:extLst>
              <a:ext uri="{FF2B5EF4-FFF2-40B4-BE49-F238E27FC236}">
                <a16:creationId xmlns:a16="http://schemas.microsoft.com/office/drawing/2014/main" id="{3FBC9934-C8E4-4DEA-85DD-13CCE7D4D273}"/>
              </a:ext>
            </a:extLst>
          </p:cNvPr>
          <p:cNvPicPr>
            <a:picLocks noChangeAspect="1"/>
          </p:cNvPicPr>
          <p:nvPr/>
        </p:nvPicPr>
        <p:blipFill>
          <a:blip r:embed="rId3"/>
          <a:stretch>
            <a:fillRect/>
          </a:stretch>
        </p:blipFill>
        <p:spPr>
          <a:xfrm>
            <a:off x="2254" y="2362084"/>
            <a:ext cx="9139493" cy="4431094"/>
          </a:xfrm>
          <a:prstGeom prst="rect">
            <a:avLst/>
          </a:prstGeom>
        </p:spPr>
      </p:pic>
      <p:pic>
        <p:nvPicPr>
          <p:cNvPr id="10" name="Picture 10">
            <a:extLst>
              <a:ext uri="{FF2B5EF4-FFF2-40B4-BE49-F238E27FC236}">
                <a16:creationId xmlns:a16="http://schemas.microsoft.com/office/drawing/2014/main" id="{07714289-C62D-40BA-9388-39FDE62A9DE1}"/>
              </a:ext>
            </a:extLst>
          </p:cNvPr>
          <p:cNvPicPr>
            <a:picLocks noChangeAspect="1"/>
          </p:cNvPicPr>
          <p:nvPr/>
        </p:nvPicPr>
        <p:blipFill>
          <a:blip r:embed="rId4"/>
          <a:stretch>
            <a:fillRect/>
          </a:stretch>
        </p:blipFill>
        <p:spPr>
          <a:xfrm>
            <a:off x="4681960" y="6480847"/>
            <a:ext cx="2009775" cy="382690"/>
          </a:xfrm>
          <a:prstGeom prst="rect">
            <a:avLst/>
          </a:prstGeom>
        </p:spPr>
      </p:pic>
      <p:pic>
        <p:nvPicPr>
          <p:cNvPr id="11" name="Picture 11">
            <a:extLst>
              <a:ext uri="{FF2B5EF4-FFF2-40B4-BE49-F238E27FC236}">
                <a16:creationId xmlns:a16="http://schemas.microsoft.com/office/drawing/2014/main" id="{A28E8FCB-C4BA-4FBD-B6D5-BD5EB60B75F1}"/>
              </a:ext>
            </a:extLst>
          </p:cNvPr>
          <p:cNvPicPr>
            <a:picLocks noChangeAspect="1"/>
          </p:cNvPicPr>
          <p:nvPr/>
        </p:nvPicPr>
        <p:blipFill>
          <a:blip r:embed="rId5"/>
          <a:stretch>
            <a:fillRect/>
          </a:stretch>
        </p:blipFill>
        <p:spPr>
          <a:xfrm>
            <a:off x="7360268" y="6541915"/>
            <a:ext cx="1495425" cy="316859"/>
          </a:xfrm>
          <a:prstGeom prst="rect">
            <a:avLst/>
          </a:prstGeom>
        </p:spPr>
      </p:pic>
      <p:pic>
        <p:nvPicPr>
          <p:cNvPr id="12" name="Picture 7">
            <a:extLst>
              <a:ext uri="{FF2B5EF4-FFF2-40B4-BE49-F238E27FC236}">
                <a16:creationId xmlns:a16="http://schemas.microsoft.com/office/drawing/2014/main" id="{57ECAA3B-3D98-4AD7-8110-8D6CD9647DE8}"/>
              </a:ext>
            </a:extLst>
          </p:cNvPr>
          <p:cNvPicPr>
            <a:picLocks noChangeAspect="1"/>
          </p:cNvPicPr>
          <p:nvPr/>
        </p:nvPicPr>
        <p:blipFill>
          <a:blip r:embed="rId6"/>
          <a:stretch>
            <a:fillRect/>
          </a:stretch>
        </p:blipFill>
        <p:spPr>
          <a:xfrm>
            <a:off x="5958874" y="3429772"/>
            <a:ext cx="2721663" cy="1158344"/>
          </a:xfrm>
          <a:prstGeom prst="rect">
            <a:avLst/>
          </a:prstGeom>
        </p:spPr>
      </p:pic>
      <p:pic>
        <p:nvPicPr>
          <p:cNvPr id="13" name="Picture 13">
            <a:extLst>
              <a:ext uri="{FF2B5EF4-FFF2-40B4-BE49-F238E27FC236}">
                <a16:creationId xmlns:a16="http://schemas.microsoft.com/office/drawing/2014/main" id="{6C31226B-0E74-4E1B-9AE5-6157BB5E8BF3}"/>
              </a:ext>
            </a:extLst>
          </p:cNvPr>
          <p:cNvPicPr>
            <a:picLocks noChangeAspect="1"/>
          </p:cNvPicPr>
          <p:nvPr/>
        </p:nvPicPr>
        <p:blipFill>
          <a:blip r:embed="rId7"/>
          <a:stretch>
            <a:fillRect/>
          </a:stretch>
        </p:blipFill>
        <p:spPr>
          <a:xfrm>
            <a:off x="8618248" y="1719544"/>
            <a:ext cx="285750" cy="333375"/>
          </a:xfrm>
          <a:prstGeom prst="rect">
            <a:avLst/>
          </a:prstGeom>
        </p:spPr>
      </p:pic>
      <p:pic>
        <p:nvPicPr>
          <p:cNvPr id="14" name="Picture 14">
            <a:extLst>
              <a:ext uri="{FF2B5EF4-FFF2-40B4-BE49-F238E27FC236}">
                <a16:creationId xmlns:a16="http://schemas.microsoft.com/office/drawing/2014/main" id="{F6D42285-ACFF-4E0C-8F06-C6332F0884B5}"/>
              </a:ext>
            </a:extLst>
          </p:cNvPr>
          <p:cNvPicPr>
            <a:picLocks noChangeAspect="1"/>
          </p:cNvPicPr>
          <p:nvPr/>
        </p:nvPicPr>
        <p:blipFill>
          <a:blip r:embed="rId7"/>
          <a:stretch>
            <a:fillRect/>
          </a:stretch>
        </p:blipFill>
        <p:spPr>
          <a:xfrm>
            <a:off x="1478721" y="3104658"/>
            <a:ext cx="161879" cy="198242"/>
          </a:xfrm>
          <a:prstGeom prst="rect">
            <a:avLst/>
          </a:prstGeom>
        </p:spPr>
      </p:pic>
      <p:pic>
        <p:nvPicPr>
          <p:cNvPr id="15" name="Picture 15">
            <a:extLst>
              <a:ext uri="{FF2B5EF4-FFF2-40B4-BE49-F238E27FC236}">
                <a16:creationId xmlns:a16="http://schemas.microsoft.com/office/drawing/2014/main" id="{11E907C7-21DE-4D2E-B0EA-422B80B1B7C9}"/>
              </a:ext>
            </a:extLst>
          </p:cNvPr>
          <p:cNvPicPr>
            <a:picLocks noChangeAspect="1"/>
          </p:cNvPicPr>
          <p:nvPr/>
        </p:nvPicPr>
        <p:blipFill>
          <a:blip r:embed="rId7"/>
          <a:stretch>
            <a:fillRect/>
          </a:stretch>
        </p:blipFill>
        <p:spPr>
          <a:xfrm>
            <a:off x="1489983" y="4230766"/>
            <a:ext cx="150617" cy="209503"/>
          </a:xfrm>
          <a:prstGeom prst="rect">
            <a:avLst/>
          </a:prstGeom>
        </p:spPr>
      </p:pic>
    </p:spTree>
    <p:extLst>
      <p:ext uri="{BB962C8B-B14F-4D97-AF65-F5344CB8AC3E}">
        <p14:creationId xmlns:p14="http://schemas.microsoft.com/office/powerpoint/2010/main" val="2475383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A4BD403-32A3-456F-9E42-157C52AD5E0F}" type="slidenum">
              <a:rPr lang="en-US" smtClean="0"/>
              <a:t>24</a:t>
            </a:fld>
            <a:endParaRPr lang="en-US"/>
          </a:p>
        </p:txBody>
      </p:sp>
      <p:pic>
        <p:nvPicPr>
          <p:cNvPr id="5" name="Picture 3">
            <a:extLst>
              <a:ext uri="{FF2B5EF4-FFF2-40B4-BE49-F238E27FC236}">
                <a16:creationId xmlns:a16="http://schemas.microsoft.com/office/drawing/2014/main" id="{86CAE857-10E1-482A-93A0-A74A6805C69F}"/>
              </a:ext>
            </a:extLst>
          </p:cNvPr>
          <p:cNvPicPr>
            <a:picLocks noChangeAspect="1"/>
          </p:cNvPicPr>
          <p:nvPr/>
        </p:nvPicPr>
        <p:blipFill rotWithShape="1">
          <a:blip r:embed="rId2"/>
          <a:srcRect b="14147"/>
          <a:stretch/>
        </p:blipFill>
        <p:spPr>
          <a:xfrm>
            <a:off x="523267" y="1414667"/>
            <a:ext cx="8097466" cy="5173254"/>
          </a:xfrm>
          <a:prstGeom prst="rect">
            <a:avLst/>
          </a:prstGeom>
          <a:ln>
            <a:noFill/>
          </a:ln>
        </p:spPr>
      </p:pic>
    </p:spTree>
    <p:extLst>
      <p:ext uri="{BB962C8B-B14F-4D97-AF65-F5344CB8AC3E}">
        <p14:creationId xmlns:p14="http://schemas.microsoft.com/office/powerpoint/2010/main" val="3156092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43" y="0"/>
            <a:ext cx="7886700" cy="1325563"/>
          </a:xfrm>
        </p:spPr>
        <p:txBody>
          <a:bodyPr/>
          <a:lstStyle/>
          <a:p>
            <a:r>
              <a:rPr lang="en-US" dirty="0">
                <a:latin typeface="Arial Black" panose="020B0A04020102020204" pitchFamily="34" charset="0"/>
              </a:rPr>
              <a:t>Resources</a:t>
            </a:r>
          </a:p>
        </p:txBody>
      </p:sp>
      <p:sp>
        <p:nvSpPr>
          <p:cNvPr id="3" name="Content Placeholder 2"/>
          <p:cNvSpPr>
            <a:spLocks noGrp="1"/>
          </p:cNvSpPr>
          <p:nvPr>
            <p:ph idx="1"/>
          </p:nvPr>
        </p:nvSpPr>
        <p:spPr>
          <a:xfrm>
            <a:off x="513630" y="1825625"/>
            <a:ext cx="8251997" cy="4351338"/>
          </a:xfrm>
        </p:spPr>
        <p:txBody>
          <a:bodyPr vert="horz" lIns="91440" tIns="45720" rIns="91440" bIns="45720" rtlCol="0" anchor="t">
            <a:normAutofit/>
          </a:bodyPr>
          <a:lstStyle/>
          <a:p>
            <a:pPr>
              <a:lnSpc>
                <a:spcPct val="100000"/>
              </a:lnSpc>
              <a:spcBef>
                <a:spcPts val="0"/>
              </a:spcBef>
            </a:pPr>
            <a:r>
              <a:rPr lang="en-US" sz="2400" dirty="0">
                <a:latin typeface="Arial" panose="020B0604020202020204" pitchFamily="34" charset="0"/>
                <a:ea typeface="+mn-lt"/>
                <a:cs typeface="Arial" panose="020B0604020202020204" pitchFamily="34" charset="0"/>
              </a:rPr>
              <a:t>Relias </a:t>
            </a:r>
            <a:r>
              <a:rPr lang="en-US" sz="2400" dirty="0">
                <a:latin typeface="Arial" panose="020B0604020202020204" pitchFamily="34" charset="0"/>
                <a:cs typeface="Arial" panose="020B0604020202020204" pitchFamily="34" charset="0"/>
              </a:rPr>
              <a:t>The Fatal Four In </a:t>
            </a:r>
            <a:r>
              <a:rPr lang="en-US" sz="2400" dirty="0" err="1">
                <a:latin typeface="Arial" panose="020B0604020202020204" pitchFamily="34" charset="0"/>
                <a:cs typeface="Arial" panose="020B0604020202020204" pitchFamily="34" charset="0"/>
              </a:rPr>
              <a:t>Idd</a:t>
            </a:r>
            <a:r>
              <a:rPr lang="en-US" sz="2400" dirty="0">
                <a:latin typeface="Arial" panose="020B0604020202020204" pitchFamily="34" charset="0"/>
                <a:cs typeface="Arial" panose="020B0604020202020204" pitchFamily="34" charset="0"/>
              </a:rPr>
              <a:t>: Aspiration’s Dangers And Key Interventions</a:t>
            </a:r>
            <a:r>
              <a:rPr lang="en-US" sz="2400" cap="all"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2"/>
              </a:rPr>
              <a:t>https</a:t>
            </a:r>
            <a:r>
              <a:rPr lang="en-US" sz="2400" dirty="0">
                <a:latin typeface="Arial" panose="020B0604020202020204" pitchFamily="34" charset="0"/>
                <a:ea typeface="+mn-lt"/>
                <a:cs typeface="Arial" panose="020B0604020202020204" pitchFamily="34" charset="0"/>
                <a:hlinkClick r:id="rId2"/>
              </a:rPr>
              <a:t>://www.relias.com/blog/the-fatal-four-aspiration-dangers-and-key-interventions</a:t>
            </a:r>
          </a:p>
          <a:p>
            <a:pPr>
              <a:lnSpc>
                <a:spcPct val="100000"/>
              </a:lnSpc>
              <a:spcBef>
                <a:spcPts val="0"/>
              </a:spcBef>
            </a:pPr>
            <a:endParaRPr lang="en-US" sz="2400" dirty="0">
              <a:latin typeface="Arial" panose="020B0604020202020204" pitchFamily="34" charset="0"/>
              <a:cs typeface="Arial" panose="020B0604020202020204" pitchFamily="34" charset="0"/>
            </a:endParaRPr>
          </a:p>
          <a:p>
            <a:pPr>
              <a:lnSpc>
                <a:spcPct val="100000"/>
              </a:lnSpc>
              <a:spcBef>
                <a:spcPts val="0"/>
              </a:spcBef>
            </a:pPr>
            <a:r>
              <a:rPr lang="en-US" sz="2400" dirty="0">
                <a:latin typeface="Arial" panose="020B0604020202020204" pitchFamily="34" charset="0"/>
                <a:ea typeface="+mn-lt"/>
                <a:cs typeface="Arial" panose="020B0604020202020204" pitchFamily="34" charset="0"/>
              </a:rPr>
              <a:t>Download Fatal Four Posters                                                                                </a:t>
            </a:r>
            <a:r>
              <a:rPr lang="en-US" sz="2400" dirty="0">
                <a:latin typeface="Arial" panose="020B0604020202020204" pitchFamily="34" charset="0"/>
                <a:ea typeface="+mn-lt"/>
                <a:cs typeface="Arial" panose="020B0604020202020204" pitchFamily="34" charset="0"/>
                <a:hlinkClick r:id="rId3"/>
              </a:rPr>
              <a:t>https://www.relias.com/resource/fatal-four-posters</a:t>
            </a:r>
            <a:endParaRPr lang="en-US" sz="2400" dirty="0">
              <a:latin typeface="Arial" panose="020B0604020202020204" pitchFamily="34" charset="0"/>
              <a:ea typeface="+mn-lt"/>
              <a:cs typeface="Arial" panose="020B0604020202020204" pitchFamily="34" charset="0"/>
            </a:endParaRPr>
          </a:p>
          <a:p>
            <a:pPr>
              <a:lnSpc>
                <a:spcPct val="100000"/>
              </a:lnSpc>
              <a:spcBef>
                <a:spcPts val="0"/>
              </a:spcBef>
            </a:pPr>
            <a:endParaRPr lang="en-US" sz="2400" dirty="0">
              <a:latin typeface="Arial" panose="020B0604020202020204" pitchFamily="34" charset="0"/>
              <a:ea typeface="+mn-lt"/>
              <a:cs typeface="Arial" panose="020B0604020202020204" pitchFamily="34" charset="0"/>
            </a:endParaRPr>
          </a:p>
          <a:p>
            <a:pPr>
              <a:lnSpc>
                <a:spcPct val="100000"/>
              </a:lnSpc>
              <a:spcBef>
                <a:spcPts val="0"/>
              </a:spcBef>
            </a:pPr>
            <a:r>
              <a:rPr lang="en-US" sz="2400" dirty="0">
                <a:latin typeface="Arial" panose="020B0604020202020204" pitchFamily="34" charset="0"/>
                <a:ea typeface="+mn-lt"/>
                <a:cs typeface="Arial" panose="020B0604020202020204" pitchFamily="34" charset="0"/>
              </a:rPr>
              <a:t>International Dysphagia Diet Standardization Initiative </a:t>
            </a:r>
            <a:r>
              <a:rPr lang="en-US" sz="2400" dirty="0">
                <a:latin typeface="Arial" panose="020B0604020202020204" pitchFamily="34" charset="0"/>
                <a:cs typeface="Arial" panose="020B0604020202020204" pitchFamily="34" charset="0"/>
                <a:hlinkClick r:id="rId4"/>
              </a:rPr>
              <a:t>https://iddsi.org/</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A4BD403-32A3-456F-9E42-157C52AD5E0F}" type="slidenum">
              <a:rPr lang="en-US" smtClean="0"/>
              <a:t>25</a:t>
            </a:fld>
            <a:endParaRPr lang="en-US"/>
          </a:p>
        </p:txBody>
      </p:sp>
    </p:spTree>
    <p:extLst>
      <p:ext uri="{BB962C8B-B14F-4D97-AF65-F5344CB8AC3E}">
        <p14:creationId xmlns:p14="http://schemas.microsoft.com/office/powerpoint/2010/main" val="572268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F5B1-2B4A-4DDB-8758-15E80F8CA58B}"/>
              </a:ext>
            </a:extLst>
          </p:cNvPr>
          <p:cNvSpPr>
            <a:spLocks noGrp="1"/>
          </p:cNvSpPr>
          <p:nvPr>
            <p:ph type="title"/>
          </p:nvPr>
        </p:nvSpPr>
        <p:spPr>
          <a:xfrm>
            <a:off x="271298" y="228491"/>
            <a:ext cx="7886700" cy="1325563"/>
          </a:xfrm>
        </p:spPr>
        <p:txBody>
          <a:bodyPr/>
          <a:lstStyle/>
          <a:p>
            <a:r>
              <a:rPr lang="en-US" sz="3600" b="1" dirty="0">
                <a:latin typeface="Arial Black"/>
                <a:cs typeface="Calibri Light"/>
              </a:rPr>
              <a:t>References</a:t>
            </a:r>
            <a:r>
              <a:rPr lang="en-US" dirty="0">
                <a:cs typeface="Calibri Light"/>
              </a:rPr>
              <a:t> </a:t>
            </a:r>
            <a:br>
              <a:rPr lang="en-US" dirty="0">
                <a:cs typeface="Calibri Light"/>
              </a:rPr>
            </a:br>
            <a:endParaRPr lang="en-US" dirty="0"/>
          </a:p>
        </p:txBody>
      </p:sp>
      <p:sp>
        <p:nvSpPr>
          <p:cNvPr id="4" name="Slide Number Placeholder 3">
            <a:extLst>
              <a:ext uri="{FF2B5EF4-FFF2-40B4-BE49-F238E27FC236}">
                <a16:creationId xmlns:a16="http://schemas.microsoft.com/office/drawing/2014/main" id="{BF3EFF2E-087C-4F1F-A713-EE7429DA2119}"/>
              </a:ext>
            </a:extLst>
          </p:cNvPr>
          <p:cNvSpPr>
            <a:spLocks noGrp="1"/>
          </p:cNvSpPr>
          <p:nvPr>
            <p:ph type="sldNum" sz="quarter" idx="12"/>
          </p:nvPr>
        </p:nvSpPr>
        <p:spPr/>
        <p:txBody>
          <a:bodyPr/>
          <a:lstStyle/>
          <a:p>
            <a:fld id="{BA4BD403-32A3-456F-9E42-157C52AD5E0F}" type="slidenum">
              <a:rPr lang="en-US" smtClean="0"/>
              <a:t>26</a:t>
            </a:fld>
            <a:endParaRPr lang="en-US"/>
          </a:p>
        </p:txBody>
      </p:sp>
      <p:sp>
        <p:nvSpPr>
          <p:cNvPr id="6" name="Content Placeholder 5">
            <a:extLst>
              <a:ext uri="{FF2B5EF4-FFF2-40B4-BE49-F238E27FC236}">
                <a16:creationId xmlns:a16="http://schemas.microsoft.com/office/drawing/2014/main" id="{C4D6631E-95C8-4A4C-9413-6728B4F87AE1}"/>
              </a:ext>
            </a:extLst>
          </p:cNvPr>
          <p:cNvSpPr>
            <a:spLocks noGrp="1"/>
          </p:cNvSpPr>
          <p:nvPr>
            <p:ph idx="1"/>
          </p:nvPr>
        </p:nvSpPr>
        <p:spPr>
          <a:xfrm>
            <a:off x="271298" y="1453791"/>
            <a:ext cx="8630964" cy="5477891"/>
          </a:xfrm>
        </p:spPr>
        <p:txBody>
          <a:bodyPr vert="horz" lIns="91440" tIns="45720" rIns="91440" bIns="45720" rtlCol="0" anchor="t">
            <a:normAutofit fontScale="62500" lnSpcReduction="20000"/>
          </a:bodyPr>
          <a:lstStyle/>
          <a:p>
            <a:pPr marL="0" indent="0">
              <a:buNone/>
            </a:pPr>
            <a:r>
              <a:rPr lang="en-US" dirty="0"/>
              <a:t>Chadwick, D., Jolliffe, J., &amp; Goldbart, J. (2003).  Evidence based practice: A challenge for speech and language therapists.  </a:t>
            </a:r>
            <a:r>
              <a:rPr lang="en-US" i="1" dirty="0"/>
              <a:t>Caregiver knowledge and barriers to their compliance with dysphagia management strategies</a:t>
            </a:r>
            <a:r>
              <a:rPr lang="en-US" dirty="0"/>
              <a:t>.  Proceedings of the 5</a:t>
            </a:r>
            <a:r>
              <a:rPr lang="en-US" baseline="30000" dirty="0"/>
              <a:t>th</a:t>
            </a:r>
            <a:r>
              <a:rPr lang="en-US" dirty="0"/>
              <a:t> European PLOL Congress. Edinburgh, UK.  Retrieved from </a:t>
            </a:r>
            <a:r>
              <a:rPr lang="en-US" u="sng" dirty="0">
                <a:hlinkClick r:id="rId2"/>
              </a:rPr>
              <a:t>file:///C:/Users/dbk75942/Downloads/Dysphagiamanagementforadultswithlearningdisabilities-Fullpaperfor5thEuropeanCPLOLCongress2003.pdf</a:t>
            </a:r>
            <a:r>
              <a:rPr lang="en-US" dirty="0"/>
              <a:t> </a:t>
            </a:r>
          </a:p>
          <a:p>
            <a:pPr marL="0" indent="0">
              <a:buNone/>
            </a:pPr>
            <a:r>
              <a:rPr lang="en-US" dirty="0">
                <a:ea typeface="+mn-lt"/>
                <a:cs typeface="+mn-lt"/>
              </a:rPr>
              <a:t>Gamache, J. (2018). </a:t>
            </a:r>
            <a:r>
              <a:rPr lang="en-US" i="1" dirty="0">
                <a:ea typeface="+mn-lt"/>
                <a:cs typeface="+mn-lt"/>
              </a:rPr>
              <a:t>Aspiration pneumonitis and pneumonia</a:t>
            </a:r>
            <a:r>
              <a:rPr lang="en-US" dirty="0">
                <a:ea typeface="+mn-lt"/>
                <a:cs typeface="+mn-lt"/>
              </a:rPr>
              <a:t>.  Retrieved </a:t>
            </a:r>
            <a:r>
              <a:rPr lang="en-US">
                <a:ea typeface="+mn-lt"/>
                <a:cs typeface="+mn-lt"/>
              </a:rPr>
              <a:t>from https://emedicine.medscape.com/article/296198-overview#a5</a:t>
            </a:r>
            <a:endParaRPr lang="en-US"/>
          </a:p>
          <a:p>
            <a:pPr marL="0" indent="0">
              <a:buNone/>
            </a:pPr>
            <a:r>
              <a:rPr lang="en-US" dirty="0"/>
              <a:t>International Dysphagia Diet </a:t>
            </a:r>
            <a:r>
              <a:rPr lang="en-US" dirty="0" err="1"/>
              <a:t>Standardisation</a:t>
            </a:r>
            <a:r>
              <a:rPr lang="en-US" dirty="0"/>
              <a:t> Initiative. (2016). </a:t>
            </a:r>
            <a:r>
              <a:rPr lang="en-US" i="1" dirty="0"/>
              <a:t>Resources</a:t>
            </a:r>
            <a:r>
              <a:rPr lang="en-US" dirty="0"/>
              <a:t>. Retrieved from </a:t>
            </a:r>
            <a:r>
              <a:rPr lang="en-US" u="sng" dirty="0">
                <a:hlinkClick r:id="rId3"/>
              </a:rPr>
              <a:t>https://iddsi.org/resources/</a:t>
            </a:r>
            <a:r>
              <a:rPr lang="en-US" dirty="0"/>
              <a:t> </a:t>
            </a:r>
            <a:endParaRPr lang="en-US">
              <a:cs typeface="Calibri"/>
            </a:endParaRPr>
          </a:p>
          <a:p>
            <a:pPr marL="0" indent="0">
              <a:buNone/>
            </a:pPr>
            <a:r>
              <a:rPr lang="en-US" dirty="0" err="1">
                <a:ea typeface="+mn-lt"/>
                <a:cs typeface="+mn-lt"/>
              </a:rPr>
              <a:t>Jasien</a:t>
            </a:r>
            <a:r>
              <a:rPr lang="en-US" dirty="0">
                <a:ea typeface="+mn-lt"/>
                <a:cs typeface="+mn-lt"/>
              </a:rPr>
              <a:t> J., Capone G, Silverman W, Shapiro BK, Weadon C, et al. (2016) Signs of Aspiration in Adults with Down Syndrome: Prevalence as Determined Using A Water-Swallowing Screen and Caregiver Report. </a:t>
            </a:r>
            <a:r>
              <a:rPr lang="en-US" i="1" dirty="0">
                <a:ea typeface="+mn-lt"/>
                <a:cs typeface="+mn-lt"/>
              </a:rPr>
              <a:t>J Neurol </a:t>
            </a:r>
            <a:r>
              <a:rPr lang="en-US" i="1" dirty="0" err="1">
                <a:ea typeface="+mn-lt"/>
                <a:cs typeface="+mn-lt"/>
              </a:rPr>
              <a:t>Neurobiol</a:t>
            </a:r>
            <a:r>
              <a:rPr lang="en-US" i="1" dirty="0">
                <a:ea typeface="+mn-lt"/>
                <a:cs typeface="+mn-lt"/>
              </a:rPr>
              <a:t> 2</a:t>
            </a:r>
            <a:r>
              <a:rPr lang="en-US" dirty="0">
                <a:ea typeface="+mn-lt"/>
                <a:cs typeface="+mn-lt"/>
              </a:rPr>
              <a:t>(2): </a:t>
            </a:r>
            <a:r>
              <a:rPr lang="en-US" dirty="0" err="1">
                <a:ea typeface="+mn-lt"/>
                <a:cs typeface="+mn-lt"/>
              </a:rPr>
              <a:t>doi</a:t>
            </a:r>
            <a:r>
              <a:rPr lang="en-US" dirty="0">
                <a:ea typeface="+mn-lt"/>
                <a:cs typeface="+mn-lt"/>
              </a:rPr>
              <a:t> http://dx.doi.org/10.16966/2379-7150.120 Open Access 2</a:t>
            </a:r>
            <a:endParaRPr lang="en-US" dirty="0"/>
          </a:p>
          <a:p>
            <a:pPr marL="0" indent="0">
              <a:buNone/>
            </a:pPr>
            <a:r>
              <a:rPr lang="en-US" dirty="0" err="1"/>
              <a:t>Kagaya</a:t>
            </a:r>
            <a:r>
              <a:rPr lang="en-US" dirty="0"/>
              <a:t>, H., </a:t>
            </a:r>
            <a:r>
              <a:rPr lang="en-US" dirty="0" err="1"/>
              <a:t>Inamoto</a:t>
            </a:r>
            <a:r>
              <a:rPr lang="en-US" dirty="0"/>
              <a:t>, Y., Okada, S., </a:t>
            </a:r>
            <a:r>
              <a:rPr lang="en-US" dirty="0" err="1"/>
              <a:t>Saitoh</a:t>
            </a:r>
            <a:r>
              <a:rPr lang="en-US" dirty="0"/>
              <a:t>, E. (2011).  Body positions and functional training to reduce aspiration in patients with dysphagia.  </a:t>
            </a:r>
            <a:r>
              <a:rPr lang="en-US" i="1" dirty="0"/>
              <a:t>JMAJ, 54</a:t>
            </a:r>
            <a:r>
              <a:rPr lang="en-US" dirty="0"/>
              <a:t> (1), 35-38.  Retrieved from </a:t>
            </a:r>
            <a:r>
              <a:rPr lang="en-US" u="sng" dirty="0">
                <a:hlinkClick r:id="rId4"/>
              </a:rPr>
              <a:t>file:///C:/Users/dbk75942/Downloads/Dysphagia%20Research/Body%20Positioning%20for%20Dysphagia.pdf</a:t>
            </a:r>
            <a:endParaRPr lang="en-US" dirty="0">
              <a:ea typeface="+mn-lt"/>
              <a:cs typeface="+mn-lt"/>
            </a:endParaRPr>
          </a:p>
          <a:p>
            <a:pPr marL="0" indent="0">
              <a:buNone/>
            </a:pPr>
            <a:r>
              <a:rPr lang="en-US" dirty="0">
                <a:ea typeface="+mn-lt"/>
                <a:cs typeface="+mn-lt"/>
              </a:rPr>
              <a:t>Kunst, K., Heinzerling, S., &amp; University of North Carolina. (2020, March 20). The Fatal Four in IDD: Aspiration's Dangers and Key Interventions. Retrieved from </a:t>
            </a:r>
            <a:r>
              <a:rPr lang="en-US" dirty="0">
                <a:ea typeface="+mn-lt"/>
                <a:cs typeface="+mn-lt"/>
                <a:hlinkClick r:id="rId5"/>
              </a:rPr>
              <a:t>https://www.relias.com/blog/the-fatal-four-aspiration-dangers-and-key-interventions</a:t>
            </a:r>
            <a:endParaRPr lang="en-US">
              <a:ea typeface="+mn-lt"/>
              <a:cs typeface="+mn-lt"/>
            </a:endParaRPr>
          </a:p>
          <a:p>
            <a:pPr marL="0" indent="0">
              <a:buNone/>
            </a:pPr>
            <a:r>
              <a:rPr lang="en-US" dirty="0">
                <a:ea typeface="+mn-lt"/>
                <a:cs typeface="+mn-lt"/>
              </a:rPr>
              <a:t>Marik, P. E. (2001). Aspiration Pneumonitis and Aspiration Pneumonia. </a:t>
            </a:r>
            <a:r>
              <a:rPr lang="en-US" i="1" dirty="0">
                <a:ea typeface="+mn-lt"/>
                <a:cs typeface="+mn-lt"/>
              </a:rPr>
              <a:t>New England Journal of Medicine</a:t>
            </a:r>
            <a:r>
              <a:rPr lang="en-US" dirty="0">
                <a:ea typeface="+mn-lt"/>
                <a:cs typeface="+mn-lt"/>
              </a:rPr>
              <a:t>, </a:t>
            </a:r>
            <a:r>
              <a:rPr lang="en-US" i="1" dirty="0">
                <a:ea typeface="+mn-lt"/>
                <a:cs typeface="+mn-lt"/>
              </a:rPr>
              <a:t>344</a:t>
            </a:r>
            <a:r>
              <a:rPr lang="en-US" dirty="0">
                <a:ea typeface="+mn-lt"/>
                <a:cs typeface="+mn-lt"/>
              </a:rPr>
              <a:t>(9), 665–671. </a:t>
            </a:r>
            <a:r>
              <a:rPr lang="en-US" dirty="0" err="1">
                <a:ea typeface="+mn-lt"/>
                <a:cs typeface="+mn-lt"/>
              </a:rPr>
              <a:t>doi</a:t>
            </a:r>
            <a:r>
              <a:rPr lang="en-US" dirty="0">
                <a:ea typeface="+mn-lt"/>
                <a:cs typeface="+mn-lt"/>
              </a:rPr>
              <a:t>: 10.1056/nejm200103013440908</a:t>
            </a:r>
          </a:p>
          <a:p>
            <a:pPr marL="0" indent="0">
              <a:buNone/>
            </a:pPr>
            <a:r>
              <a:rPr lang="en-US" dirty="0">
                <a:ea typeface="+mn-lt"/>
                <a:cs typeface="+mn-lt"/>
              </a:rPr>
              <a:t>Mayo Clinic. (2018). Pneumonia Retrieved from </a:t>
            </a:r>
            <a:r>
              <a:rPr lang="en-US" dirty="0">
                <a:ea typeface="+mn-lt"/>
                <a:cs typeface="+mn-lt"/>
                <a:hlinkClick r:id="rId6"/>
              </a:rPr>
              <a:t>https://www.mayoclinic.org/diseases-conditions/pneumonia/diagnosis-treatment/drc-20354210</a:t>
            </a:r>
            <a:endParaRPr lang="en-US" dirty="0">
              <a:ea typeface="+mn-lt"/>
              <a:cs typeface="+mn-lt"/>
            </a:endParaRPr>
          </a:p>
          <a:p>
            <a:pPr marL="0" indent="0">
              <a:buNone/>
            </a:pPr>
            <a:r>
              <a:rPr lang="en-US" dirty="0"/>
              <a:t>O’Toole, M. (Ed.). (2013).  </a:t>
            </a:r>
            <a:r>
              <a:rPr lang="en-US" i="1" dirty="0"/>
              <a:t>Mosby’s Medical Dictionary</a:t>
            </a:r>
            <a:r>
              <a:rPr lang="en-US" dirty="0"/>
              <a:t> (10</a:t>
            </a:r>
            <a:r>
              <a:rPr lang="en-US" baseline="30000" dirty="0"/>
              <a:t>th</a:t>
            </a:r>
            <a:r>
              <a:rPr lang="en-US" dirty="0"/>
              <a:t> ed.). St. Louis, Missouri: Elsevier. </a:t>
            </a:r>
            <a:endParaRPr lang="en-US" dirty="0">
              <a:cs typeface="Calibri"/>
            </a:endParaRPr>
          </a:p>
          <a:p>
            <a:pPr marL="0" indent="0">
              <a:buNone/>
            </a:pPr>
            <a:r>
              <a:rPr lang="en-US" dirty="0" err="1">
                <a:cs typeface="Calibri"/>
              </a:rPr>
              <a:t>Sanivarapu</a:t>
            </a:r>
            <a:r>
              <a:rPr lang="en-US" dirty="0">
                <a:cs typeface="Calibri"/>
              </a:rPr>
              <a:t>, R</a:t>
            </a:r>
            <a:r>
              <a:rPr lang="en-US" dirty="0">
                <a:ea typeface="+mn-lt"/>
                <a:cs typeface="+mn-lt"/>
              </a:rPr>
              <a:t>.,&amp; Gibson J. (2020) Aspiration Pneumonia. Retrieved from  https://www.ncbi.nlm.nih.gov/books/NBK470459/</a:t>
            </a:r>
            <a:endParaRPr lang="en-US" dirty="0"/>
          </a:p>
          <a:p>
            <a:pPr marL="0" indent="0">
              <a:buNone/>
            </a:pPr>
            <a:r>
              <a:rPr lang="en-US" dirty="0">
                <a:ea typeface="+mn-lt"/>
                <a:cs typeface="+mn-lt"/>
              </a:rPr>
              <a:t>Sullivan, D., &amp; Roland, J. (2019).  </a:t>
            </a:r>
            <a:r>
              <a:rPr lang="en-US" i="1" dirty="0">
                <a:ea typeface="+mn-lt"/>
                <a:cs typeface="+mn-lt"/>
              </a:rPr>
              <a:t>What does aspiration mean?</a:t>
            </a:r>
            <a:r>
              <a:rPr lang="en-US" dirty="0">
                <a:ea typeface="+mn-lt"/>
                <a:cs typeface="+mn-lt"/>
              </a:rPr>
              <a:t>  Retrieved from        </a:t>
            </a:r>
            <a:r>
              <a:rPr lang="en-US" dirty="0">
                <a:ea typeface="+mn-lt"/>
                <a:cs typeface="+mn-lt"/>
                <a:hlinkClick r:id="rId7"/>
              </a:rPr>
              <a:t>https://www.healthline.com/health/aspiration</a:t>
            </a:r>
            <a:r>
              <a:rPr lang="en-US" dirty="0">
                <a:ea typeface="+mn-lt"/>
                <a:cs typeface="+mn-lt"/>
              </a:rPr>
              <a:t> </a:t>
            </a:r>
            <a:endParaRPr lang="en-US"/>
          </a:p>
          <a:p>
            <a:pPr marL="0" indent="0">
              <a:buNone/>
            </a:pPr>
            <a:r>
              <a:rPr lang="en-US">
                <a:cs typeface="Calibri"/>
              </a:rPr>
              <a:t>U.S. Department of Health and Human Services. National IInstitute of Health. (2017). What is dysphagia.  Retrieved from </a:t>
            </a:r>
            <a:r>
              <a:rPr lang="en-US">
                <a:ea typeface="+mn-lt"/>
                <a:cs typeface="+mn-lt"/>
              </a:rPr>
              <a:t>https://www.nidcd.nih.gov/health/dysphagia#:~:text=Swallowing%20is%20a%20complex%20process,making%20it%20ready%20for%20swallowing.</a:t>
            </a:r>
            <a:endParaRPr lang="en-US" dirty="0">
              <a:cs typeface="Calibri"/>
            </a:endParaRP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367580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99467" y="-23248"/>
            <a:ext cx="8653111" cy="96012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3600" b="1" dirty="0">
                <a:latin typeface="Arial Black"/>
                <a:cs typeface="Arial"/>
              </a:rPr>
              <a:t>Training Objectives</a:t>
            </a:r>
            <a:endParaRPr lang="en-US" sz="3600" b="1" dirty="0">
              <a:latin typeface="Arial Black" panose="020B0A04020102020204" pitchFamily="34" charset="0"/>
              <a:cs typeface="Arial" panose="020B0604020202020204" pitchFamily="34" charset="0"/>
            </a:endParaRPr>
          </a:p>
        </p:txBody>
      </p:sp>
      <p:sp>
        <p:nvSpPr>
          <p:cNvPr id="15" name="Content Placeholder 2"/>
          <p:cNvSpPr txBox="1">
            <a:spLocks/>
          </p:cNvSpPr>
          <p:nvPr/>
        </p:nvSpPr>
        <p:spPr>
          <a:xfrm>
            <a:off x="399467" y="1555007"/>
            <a:ext cx="8229600" cy="3418161"/>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800" dirty="0"/>
          </a:p>
        </p:txBody>
      </p:sp>
      <p:sp>
        <p:nvSpPr>
          <p:cNvPr id="2" name="TextBox 1">
            <a:extLst>
              <a:ext uri="{FF2B5EF4-FFF2-40B4-BE49-F238E27FC236}">
                <a16:creationId xmlns:a16="http://schemas.microsoft.com/office/drawing/2014/main" id="{662CAA77-97A6-4748-B55C-1A4BFBC70D6E}"/>
              </a:ext>
            </a:extLst>
          </p:cNvPr>
          <p:cNvSpPr txBox="1"/>
          <p:nvPr/>
        </p:nvSpPr>
        <p:spPr>
          <a:xfrm>
            <a:off x="396816" y="1622530"/>
            <a:ext cx="8251095"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800" dirty="0">
                <a:latin typeface="Arial"/>
                <a:cs typeface="Arial"/>
              </a:rPr>
              <a:t>Define Aspiration Pneumonia</a:t>
            </a:r>
            <a:endParaRPr lang="en-US" sz="2800">
              <a:latin typeface="Arial"/>
              <a:cs typeface="Calibri" panose="020F0502020204030204"/>
            </a:endParaRPr>
          </a:p>
          <a:p>
            <a:pPr marL="457200" indent="-457200">
              <a:buAutoNum type="arabicPeriod"/>
            </a:pPr>
            <a:r>
              <a:rPr lang="en-US" sz="2800" dirty="0">
                <a:latin typeface="Arial"/>
                <a:cs typeface="Arial"/>
              </a:rPr>
              <a:t>Identify (4) risk factors for Aspiration Pneumonia</a:t>
            </a:r>
            <a:endParaRPr lang="en-US" sz="2800">
              <a:latin typeface="Arial"/>
              <a:cs typeface="Calibri"/>
            </a:endParaRPr>
          </a:p>
          <a:p>
            <a:pPr marL="457200" indent="-457200">
              <a:buAutoNum type="arabicPeriod"/>
            </a:pPr>
            <a:r>
              <a:rPr lang="en-US" sz="2800" dirty="0">
                <a:latin typeface="Arial"/>
                <a:cs typeface="Arial"/>
              </a:rPr>
              <a:t>State (4) signs and symptoms of Aspiration Pneumonia</a:t>
            </a:r>
            <a:endParaRPr lang="en-US" sz="2800">
              <a:latin typeface="Arial"/>
              <a:cs typeface="Calibri"/>
            </a:endParaRPr>
          </a:p>
          <a:p>
            <a:pPr marL="457200" indent="-457200">
              <a:buAutoNum type="arabicPeriod"/>
            </a:pPr>
            <a:r>
              <a:rPr lang="en-US" sz="2800" dirty="0">
                <a:latin typeface="Arial"/>
                <a:cs typeface="Arial"/>
              </a:rPr>
              <a:t>Name (1) diagnostic tool to diagnose Aspiration Pneumonia.</a:t>
            </a:r>
            <a:endParaRPr lang="en-US" sz="2800">
              <a:latin typeface="Arial"/>
              <a:cs typeface="Calibri"/>
            </a:endParaRPr>
          </a:p>
          <a:p>
            <a:pPr marL="457200" indent="-457200">
              <a:buAutoNum type="arabicPeriod"/>
            </a:pPr>
            <a:r>
              <a:rPr lang="en-US" sz="2800" dirty="0">
                <a:latin typeface="Arial"/>
                <a:cs typeface="Arial"/>
              </a:rPr>
              <a:t>Identify (1) long-term complication of Aspiration Pneumonia. </a:t>
            </a:r>
            <a:endParaRPr lang="en-US" sz="2800">
              <a:latin typeface="Arial"/>
              <a:cs typeface="Calibri"/>
            </a:endParaRPr>
          </a:p>
          <a:p>
            <a:pPr marL="457200" indent="-457200">
              <a:buAutoNum type="arabicPeriod"/>
            </a:pPr>
            <a:r>
              <a:rPr lang="en-US" sz="2800" dirty="0">
                <a:latin typeface="Arial"/>
                <a:cs typeface="Arial"/>
              </a:rPr>
              <a:t>List (1) recommendation for preventing Aspiration Pneumonia. </a:t>
            </a:r>
            <a:endParaRPr lang="en-US" sz="2800">
              <a:latin typeface="Arial"/>
              <a:cs typeface="Calibri"/>
            </a:endParaRPr>
          </a:p>
          <a:p>
            <a:pPr marL="285750" indent="-285750">
              <a:buFont typeface="Arial"/>
              <a:buChar char="•"/>
            </a:pPr>
            <a:endParaRPr lang="en-US" sz="2800" dirty="0">
              <a:latin typeface="Arial"/>
              <a:cs typeface="Arial"/>
            </a:endParaRPr>
          </a:p>
          <a:p>
            <a:pPr marL="285750" indent="-285750">
              <a:buFont typeface="Arial"/>
              <a:buChar char="•"/>
            </a:pPr>
            <a:endParaRPr lang="en-US" sz="2800" dirty="0">
              <a:latin typeface="Arial"/>
              <a:cs typeface="Arial"/>
            </a:endParaRPr>
          </a:p>
          <a:p>
            <a:pPr marL="285750" indent="-285750">
              <a:buFont typeface="Arial"/>
              <a:buChar char="•"/>
            </a:pPr>
            <a:endParaRPr lang="en-US" sz="2400" dirty="0">
              <a:latin typeface="Arial"/>
              <a:cs typeface="Calibri"/>
            </a:endParaRPr>
          </a:p>
          <a:p>
            <a:endParaRPr lang="en-US" sz="2400" dirty="0">
              <a:latin typeface="Arial"/>
              <a:cs typeface="Calibri"/>
            </a:endParaRPr>
          </a:p>
        </p:txBody>
      </p:sp>
    </p:spTree>
    <p:extLst>
      <p:ext uri="{BB962C8B-B14F-4D97-AF65-F5344CB8AC3E}">
        <p14:creationId xmlns:p14="http://schemas.microsoft.com/office/powerpoint/2010/main" val="254484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788" y="0"/>
            <a:ext cx="7886700" cy="1325563"/>
          </a:xfrm>
        </p:spPr>
        <p:txBody>
          <a:bodyPr/>
          <a:lstStyle/>
          <a:p>
            <a:r>
              <a:rPr lang="en-US" dirty="0">
                <a:latin typeface="Arial Black" panose="020B0A04020102020204" pitchFamily="34" charset="0"/>
              </a:rPr>
              <a:t>Terms and Definitions</a:t>
            </a:r>
          </a:p>
        </p:txBody>
      </p:sp>
      <p:sp>
        <p:nvSpPr>
          <p:cNvPr id="3" name="Content Placeholder 2"/>
          <p:cNvSpPr>
            <a:spLocks noGrp="1"/>
          </p:cNvSpPr>
          <p:nvPr>
            <p:ph idx="1"/>
          </p:nvPr>
        </p:nvSpPr>
        <p:spPr>
          <a:xfrm>
            <a:off x="260788" y="1423555"/>
            <a:ext cx="8498097" cy="5297921"/>
          </a:xfrm>
        </p:spPr>
        <p:txBody>
          <a:bodyPr vert="horz" lIns="91440" tIns="45720" rIns="91440" bIns="45720" rtlCol="0" anchor="t">
            <a:normAutofit lnSpcReduction="10000"/>
          </a:bodyPr>
          <a:lstStyle/>
          <a:p>
            <a:pPr marL="0" indent="0">
              <a:lnSpc>
                <a:spcPct val="105000"/>
              </a:lnSpc>
              <a:spcBef>
                <a:spcPts val="600"/>
              </a:spcBef>
              <a:spcAft>
                <a:spcPts val="600"/>
              </a:spcAft>
              <a:buNone/>
            </a:pPr>
            <a:r>
              <a:rPr lang="en-US" b="1" dirty="0">
                <a:latin typeface="Arial"/>
                <a:cs typeface="Calibri" panose="020F0502020204030204"/>
              </a:rPr>
              <a:t>Aspiration</a:t>
            </a:r>
            <a:r>
              <a:rPr lang="en-US" dirty="0">
                <a:latin typeface="Arial"/>
                <a:cs typeface="Calibri" panose="020F0502020204030204"/>
              </a:rPr>
              <a:t>-</a:t>
            </a:r>
            <a:r>
              <a:rPr lang="en-US" dirty="0">
                <a:latin typeface="Arial"/>
                <a:ea typeface="+mn-lt"/>
                <a:cs typeface="+mn-lt"/>
              </a:rPr>
              <a:t>Aspiration occurs when a person accidentally inhales particles into their airway.</a:t>
            </a:r>
          </a:p>
          <a:p>
            <a:pPr marL="0" indent="0">
              <a:lnSpc>
                <a:spcPct val="105000"/>
              </a:lnSpc>
              <a:spcBef>
                <a:spcPts val="600"/>
              </a:spcBef>
              <a:spcAft>
                <a:spcPts val="600"/>
              </a:spcAft>
              <a:buNone/>
            </a:pPr>
            <a:r>
              <a:rPr lang="en-US" b="1" dirty="0">
                <a:latin typeface="Arial"/>
                <a:cs typeface="Calibri" panose="020F0502020204030204"/>
              </a:rPr>
              <a:t>Pneumonia</a:t>
            </a:r>
            <a:r>
              <a:rPr lang="en-US" dirty="0">
                <a:latin typeface="Arial"/>
                <a:cs typeface="Calibri" panose="020F0502020204030204"/>
              </a:rPr>
              <a:t>-</a:t>
            </a:r>
            <a:r>
              <a:rPr lang="en-US" dirty="0">
                <a:latin typeface="Arial"/>
                <a:ea typeface="+mn-lt"/>
                <a:cs typeface="+mn-lt"/>
              </a:rPr>
              <a:t>Pneumonia is an infection that inflames the air sacs in one or both lungs. The air sacs may fill with fluid or pus (purulent material), causing cough with phlegm or pus, fever, chills, and difficulty breathing. A variety of organisms, including bacteria, viruses and fungi, can cause pneumonia.</a:t>
            </a:r>
          </a:p>
          <a:p>
            <a:pPr marL="0" indent="0">
              <a:lnSpc>
                <a:spcPct val="105000"/>
              </a:lnSpc>
              <a:spcBef>
                <a:spcPts val="600"/>
              </a:spcBef>
              <a:spcAft>
                <a:spcPts val="600"/>
              </a:spcAft>
              <a:buNone/>
            </a:pPr>
            <a:r>
              <a:rPr lang="en-US" b="1" dirty="0">
                <a:latin typeface="Calibri"/>
                <a:ea typeface="+mn-lt"/>
                <a:cs typeface="+mn-lt"/>
              </a:rPr>
              <a:t>D</a:t>
            </a:r>
            <a:r>
              <a:rPr lang="en-US" b="1" dirty="0">
                <a:latin typeface="Arial"/>
                <a:ea typeface="+mn-lt"/>
                <a:cs typeface="+mn-lt"/>
              </a:rPr>
              <a:t>ysphagia</a:t>
            </a:r>
            <a:r>
              <a:rPr lang="en-US" dirty="0">
                <a:latin typeface="Arial"/>
                <a:ea typeface="+mn-lt"/>
                <a:cs typeface="+mn-lt"/>
              </a:rPr>
              <a:t>- is defined as difficulty swallowing and may involve obstructive or motor disorders.</a:t>
            </a:r>
          </a:p>
          <a:p>
            <a:pPr marL="0" indent="0">
              <a:lnSpc>
                <a:spcPct val="105000"/>
              </a:lnSpc>
              <a:spcBef>
                <a:spcPts val="600"/>
              </a:spcBef>
              <a:spcAft>
                <a:spcPts val="600"/>
              </a:spcAft>
              <a:buNone/>
            </a:pPr>
            <a:r>
              <a:rPr lang="en-US" b="1" dirty="0">
                <a:latin typeface="Arial"/>
                <a:cs typeface="Arial"/>
              </a:rPr>
              <a:t>Blood tests.</a:t>
            </a:r>
            <a:r>
              <a:rPr lang="en-US" dirty="0">
                <a:latin typeface="Arial"/>
                <a:cs typeface="Arial"/>
              </a:rPr>
              <a:t> Blood tests are used to confirm an infection and to try to identify the type of organism causing the infection. </a:t>
            </a:r>
            <a:endParaRPr lang="en-US" dirty="0">
              <a:ea typeface="+mn-lt"/>
              <a:cs typeface="+mn-lt"/>
            </a:endParaRPr>
          </a:p>
          <a:p>
            <a:pPr marL="0" indent="0">
              <a:lnSpc>
                <a:spcPct val="105000"/>
              </a:lnSpc>
              <a:spcBef>
                <a:spcPts val="600"/>
              </a:spcBef>
              <a:spcAft>
                <a:spcPts val="600"/>
              </a:spcAft>
              <a:buNone/>
            </a:pPr>
            <a:r>
              <a:rPr lang="en-US" b="1" dirty="0">
                <a:latin typeface="Arial"/>
                <a:cs typeface="Arial"/>
              </a:rPr>
              <a:t>Chest X-ray.</a:t>
            </a:r>
            <a:r>
              <a:rPr lang="en-US" dirty="0">
                <a:latin typeface="Arial"/>
                <a:cs typeface="Arial"/>
              </a:rPr>
              <a:t> This helps your doctor diagnose pneumonia and determine the extent and location of the infection. A chest x-ray can't tell the physician what kind of germ is causing the pneumonia.</a:t>
            </a:r>
            <a:endParaRPr lang="en-US" dirty="0">
              <a:ea typeface="+mn-lt"/>
              <a:cs typeface="+mn-lt"/>
            </a:endParaRPr>
          </a:p>
          <a:p>
            <a:pPr marL="0" indent="0">
              <a:buNone/>
            </a:pPr>
            <a:endParaRPr lang="en-US" dirty="0">
              <a:latin typeface="Arial"/>
              <a:cs typeface="Calibri"/>
            </a:endParaRPr>
          </a:p>
        </p:txBody>
      </p:sp>
      <p:sp>
        <p:nvSpPr>
          <p:cNvPr id="4" name="Slide Number Placeholder 3"/>
          <p:cNvSpPr>
            <a:spLocks noGrp="1"/>
          </p:cNvSpPr>
          <p:nvPr>
            <p:ph type="sldNum" sz="quarter" idx="12"/>
          </p:nvPr>
        </p:nvSpPr>
        <p:spPr/>
        <p:txBody>
          <a:bodyPr/>
          <a:lstStyle/>
          <a:p>
            <a:fld id="{BA4BD403-32A3-456F-9E42-157C52AD5E0F}" type="slidenum">
              <a:rPr lang="en-US" smtClean="0"/>
              <a:t>4</a:t>
            </a:fld>
            <a:endParaRPr lang="en-US"/>
          </a:p>
        </p:txBody>
      </p:sp>
    </p:spTree>
    <p:extLst>
      <p:ext uri="{BB962C8B-B14F-4D97-AF65-F5344CB8AC3E}">
        <p14:creationId xmlns:p14="http://schemas.microsoft.com/office/powerpoint/2010/main" val="2464653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3D6BD592-CA22-4A46-AF85-B1B40923BE1D}"/>
              </a:ext>
            </a:extLst>
          </p:cNvPr>
          <p:cNvPicPr>
            <a:picLocks noChangeAspect="1"/>
          </p:cNvPicPr>
          <p:nvPr/>
        </p:nvPicPr>
        <p:blipFill rotWithShape="1">
          <a:blip r:embed="rId2"/>
          <a:srcRect t="5539"/>
          <a:stretch/>
        </p:blipFill>
        <p:spPr>
          <a:xfrm>
            <a:off x="4277053" y="1653791"/>
            <a:ext cx="4361793" cy="4517041"/>
          </a:xfrm>
          <a:prstGeom prst="rect">
            <a:avLst/>
          </a:prstGeom>
          <a:effectLst/>
        </p:spPr>
      </p:pic>
      <p:sp>
        <p:nvSpPr>
          <p:cNvPr id="3" name="Content Placeholder 2"/>
          <p:cNvSpPr>
            <a:spLocks noGrp="1"/>
          </p:cNvSpPr>
          <p:nvPr>
            <p:ph idx="1"/>
          </p:nvPr>
        </p:nvSpPr>
        <p:spPr>
          <a:xfrm>
            <a:off x="355382" y="1468273"/>
            <a:ext cx="3838246" cy="4888078"/>
          </a:xfrm>
        </p:spPr>
        <p:txBody>
          <a:bodyPr vert="horz" lIns="91440" tIns="45720" rIns="91440" bIns="45720" rtlCol="0" anchor="t">
            <a:normAutofit lnSpcReduction="10000"/>
          </a:bodyPr>
          <a:lstStyle/>
          <a:p>
            <a:pPr marL="0" indent="0">
              <a:lnSpc>
                <a:spcPct val="105000"/>
              </a:lnSpc>
              <a:spcBef>
                <a:spcPts val="600"/>
              </a:spcBef>
              <a:buNone/>
            </a:pPr>
            <a:r>
              <a:rPr lang="en-US" sz="2600" b="1" dirty="0">
                <a:latin typeface="Arial"/>
                <a:ea typeface="+mn-lt"/>
                <a:cs typeface="+mn-lt"/>
              </a:rPr>
              <a:t>Aspiration pneumonia </a:t>
            </a:r>
            <a:r>
              <a:rPr lang="en-US" sz="2600" dirty="0">
                <a:latin typeface="Arial"/>
                <a:ea typeface="+mn-lt"/>
                <a:cs typeface="+mn-lt"/>
              </a:rPr>
              <a:t>is an</a:t>
            </a:r>
            <a:r>
              <a:rPr lang="en-US" sz="2600" b="1" dirty="0">
                <a:latin typeface="Arial"/>
                <a:ea typeface="+mn-lt"/>
                <a:cs typeface="+mn-lt"/>
              </a:rPr>
              <a:t> </a:t>
            </a:r>
            <a:r>
              <a:rPr lang="en-US" sz="2600" dirty="0">
                <a:latin typeface="Arial"/>
                <a:ea typeface="+mn-lt"/>
                <a:cs typeface="+mn-lt"/>
              </a:rPr>
              <a:t>acute lung infection that occurs when food, drink, vomit or saliva has been inhaled into the lungs. Aspiration is more likely if something disturbs your normal gag reflex, such as a brain injury or a swallowing problem such as dysphagia </a:t>
            </a:r>
            <a:r>
              <a:rPr lang="en-US" sz="1200" dirty="0">
                <a:latin typeface="Arial"/>
                <a:ea typeface="+mn-lt"/>
                <a:cs typeface="+mn-lt"/>
              </a:rPr>
              <a:t>(Sullivan &amp; Roland, 2019).</a:t>
            </a:r>
          </a:p>
          <a:p>
            <a:endParaRPr lang="en-US" dirty="0"/>
          </a:p>
        </p:txBody>
      </p:sp>
      <p:sp>
        <p:nvSpPr>
          <p:cNvPr id="4" name="Slide Number Placeholder 3"/>
          <p:cNvSpPr>
            <a:spLocks noGrp="1"/>
          </p:cNvSpPr>
          <p:nvPr>
            <p:ph type="sldNum" sz="quarter" idx="12"/>
          </p:nvPr>
        </p:nvSpPr>
        <p:spPr/>
        <p:txBody>
          <a:bodyPr/>
          <a:lstStyle/>
          <a:p>
            <a:fld id="{BA4BD403-32A3-456F-9E42-157C52AD5E0F}" type="slidenum">
              <a:rPr lang="en-US" smtClean="0"/>
              <a:t>5</a:t>
            </a:fld>
            <a:endParaRPr lang="en-US"/>
          </a:p>
        </p:txBody>
      </p:sp>
      <p:sp>
        <p:nvSpPr>
          <p:cNvPr id="5" name="Title 1"/>
          <p:cNvSpPr txBox="1">
            <a:spLocks/>
          </p:cNvSpPr>
          <p:nvPr/>
        </p:nvSpPr>
        <p:spPr>
          <a:xfrm>
            <a:off x="255467" y="-73573"/>
            <a:ext cx="8259883" cy="139534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dirty="0">
                <a:latin typeface="Arial Black" panose="020B0A04020102020204" pitchFamily="34" charset="0"/>
              </a:rPr>
              <a:t>What is </a:t>
            </a:r>
          </a:p>
          <a:p>
            <a:pPr>
              <a:lnSpc>
                <a:spcPct val="100000"/>
              </a:lnSpc>
            </a:pPr>
            <a:r>
              <a:rPr lang="en-US" dirty="0">
                <a:latin typeface="Arial Black" panose="020B0A04020102020204" pitchFamily="34" charset="0"/>
              </a:rPr>
              <a:t>Aspiration Pneumonia?</a:t>
            </a:r>
          </a:p>
        </p:txBody>
      </p:sp>
    </p:spTree>
    <p:extLst>
      <p:ext uri="{BB962C8B-B14F-4D97-AF65-F5344CB8AC3E}">
        <p14:creationId xmlns:p14="http://schemas.microsoft.com/office/powerpoint/2010/main" val="2547203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4BD403-32A3-456F-9E42-157C52AD5E0F}" type="slidenum">
              <a:rPr lang="en-US" smtClean="0"/>
              <a:t>6</a:t>
            </a:fld>
            <a:endParaRPr lang="en-US" dirty="0"/>
          </a:p>
        </p:txBody>
      </p:sp>
      <p:sp>
        <p:nvSpPr>
          <p:cNvPr id="2" name="Title 1"/>
          <p:cNvSpPr>
            <a:spLocks noGrp="1"/>
          </p:cNvSpPr>
          <p:nvPr>
            <p:ph type="title"/>
          </p:nvPr>
        </p:nvSpPr>
        <p:spPr>
          <a:xfrm>
            <a:off x="244271" y="272582"/>
            <a:ext cx="7886700" cy="1325563"/>
          </a:xfrm>
        </p:spPr>
        <p:txBody>
          <a:bodyPr>
            <a:normAutofit fontScale="90000"/>
          </a:bodyPr>
          <a:lstStyle/>
          <a:p>
            <a:r>
              <a:rPr lang="en-US" dirty="0">
                <a:latin typeface="Arial Black" panose="020B0A04020102020204" pitchFamily="34" charset="0"/>
              </a:rPr>
              <a:t>Risks Factors</a:t>
            </a:r>
            <a:br>
              <a:rPr lang="en-US" dirty="0">
                <a:latin typeface="Arial Black" panose="020B0A04020102020204" pitchFamily="34" charset="0"/>
              </a:rPr>
            </a:br>
            <a:r>
              <a:rPr lang="en-US" dirty="0">
                <a:latin typeface="Arial Black" panose="020B0A04020102020204" pitchFamily="34" charset="0"/>
              </a:rPr>
              <a:t>for Aspiration Pneumonia</a:t>
            </a:r>
            <a:br>
              <a:rPr lang="en-US" dirty="0"/>
            </a:br>
            <a:endParaRPr lang="en-US" dirty="0"/>
          </a:p>
        </p:txBody>
      </p:sp>
      <p:sp>
        <p:nvSpPr>
          <p:cNvPr id="3" name="Content Placeholder 2"/>
          <p:cNvSpPr>
            <a:spLocks noGrp="1"/>
          </p:cNvSpPr>
          <p:nvPr>
            <p:ph idx="1"/>
          </p:nvPr>
        </p:nvSpPr>
        <p:spPr>
          <a:xfrm>
            <a:off x="317843" y="1383418"/>
            <a:ext cx="8500336" cy="5187660"/>
          </a:xfrm>
        </p:spPr>
        <p:txBody>
          <a:bodyPr vert="horz" lIns="91440" tIns="45720" rIns="91440" bIns="45720" rtlCol="0" anchor="t">
            <a:noAutofit/>
          </a:bodyPr>
          <a:lstStyle/>
          <a:p>
            <a:pPr>
              <a:lnSpc>
                <a:spcPct val="110000"/>
              </a:lnSpc>
              <a:spcBef>
                <a:spcPts val="0"/>
              </a:spcBef>
            </a:pPr>
            <a:r>
              <a:rPr lang="en-US" sz="2200" dirty="0">
                <a:latin typeface="Arial"/>
                <a:cs typeface="Arial"/>
              </a:rPr>
              <a:t>Dysphagia, or </a:t>
            </a:r>
            <a:r>
              <a:rPr lang="en-US" sz="2200">
                <a:latin typeface="Arial"/>
                <a:ea typeface="+mn-lt"/>
                <a:cs typeface="Arial"/>
              </a:rPr>
              <a:t>difficulty swallowing.</a:t>
            </a:r>
            <a:endParaRPr lang="en-US" sz="2200" dirty="0">
              <a:latin typeface="Arial"/>
              <a:cs typeface="Arial"/>
            </a:endParaRPr>
          </a:p>
          <a:p>
            <a:pPr>
              <a:lnSpc>
                <a:spcPct val="110000"/>
              </a:lnSpc>
              <a:spcBef>
                <a:spcPts val="0"/>
              </a:spcBef>
              <a:buFont typeface="Arial"/>
              <a:buChar char="•"/>
            </a:pPr>
            <a:r>
              <a:rPr lang="en-US" sz="2200" dirty="0">
                <a:latin typeface="Arial"/>
                <a:ea typeface="+mn-lt"/>
                <a:cs typeface="Arial"/>
              </a:rPr>
              <a:t>Difficulty controlling head or neck muscles (cerebral palsy).</a:t>
            </a:r>
            <a:endParaRPr lang="en-US" sz="2200" dirty="0">
              <a:latin typeface="Arial"/>
              <a:cs typeface="Arial"/>
            </a:endParaRPr>
          </a:p>
          <a:p>
            <a:pPr>
              <a:lnSpc>
                <a:spcPct val="110000"/>
              </a:lnSpc>
              <a:spcBef>
                <a:spcPts val="0"/>
              </a:spcBef>
              <a:buFont typeface="Arial"/>
              <a:buChar char="•"/>
            </a:pPr>
            <a:r>
              <a:rPr lang="en-US" sz="2200" dirty="0">
                <a:latin typeface="Arial"/>
                <a:ea typeface="+mn-lt"/>
                <a:cs typeface="Arial"/>
              </a:rPr>
              <a:t>Mobility limitations that prevent sitting up straight.</a:t>
            </a:r>
            <a:endParaRPr lang="en-US" sz="2200" dirty="0">
              <a:latin typeface="Arial"/>
              <a:cs typeface="Arial"/>
            </a:endParaRPr>
          </a:p>
          <a:p>
            <a:pPr>
              <a:lnSpc>
                <a:spcPct val="110000"/>
              </a:lnSpc>
              <a:spcBef>
                <a:spcPts val="0"/>
              </a:spcBef>
              <a:buFont typeface="Arial"/>
              <a:buChar char="•"/>
            </a:pPr>
            <a:r>
              <a:rPr lang="en-US" sz="2200">
                <a:latin typeface="Arial"/>
                <a:ea typeface="+mn-lt"/>
                <a:cs typeface="Arial"/>
              </a:rPr>
              <a:t>Impaired consciousness or awareness.</a:t>
            </a:r>
            <a:endParaRPr lang="en-US" sz="2200" dirty="0">
              <a:latin typeface="Arial"/>
              <a:cs typeface="Arial"/>
            </a:endParaRPr>
          </a:p>
          <a:p>
            <a:pPr>
              <a:lnSpc>
                <a:spcPct val="110000"/>
              </a:lnSpc>
              <a:spcBef>
                <a:spcPts val="0"/>
              </a:spcBef>
              <a:buFont typeface="Arial"/>
              <a:buChar char="•"/>
            </a:pPr>
            <a:r>
              <a:rPr lang="en-US" sz="2200" dirty="0">
                <a:latin typeface="Arial"/>
                <a:ea typeface="+mn-lt"/>
                <a:cs typeface="Arial"/>
              </a:rPr>
              <a:t>GERD, or Gastroesophageal reflux disease.</a:t>
            </a:r>
            <a:endParaRPr lang="en-US" sz="2200" dirty="0">
              <a:latin typeface="Arial"/>
              <a:cs typeface="Arial"/>
            </a:endParaRPr>
          </a:p>
          <a:p>
            <a:pPr>
              <a:lnSpc>
                <a:spcPct val="110000"/>
              </a:lnSpc>
              <a:spcBef>
                <a:spcPts val="0"/>
              </a:spcBef>
              <a:buFont typeface="Arial"/>
              <a:buChar char="•"/>
            </a:pPr>
            <a:r>
              <a:rPr lang="en-US" sz="2200" dirty="0">
                <a:latin typeface="Arial"/>
                <a:ea typeface="+mn-lt"/>
                <a:cs typeface="Arial"/>
              </a:rPr>
              <a:t>Eating too quickly or putting too much food in one’s mouth.</a:t>
            </a:r>
            <a:endParaRPr lang="en-US" sz="2200" dirty="0">
              <a:latin typeface="Arial"/>
              <a:cs typeface="Arial"/>
            </a:endParaRPr>
          </a:p>
          <a:p>
            <a:pPr>
              <a:lnSpc>
                <a:spcPct val="110000"/>
              </a:lnSpc>
              <a:spcBef>
                <a:spcPts val="0"/>
              </a:spcBef>
              <a:buFont typeface="Arial"/>
              <a:buChar char="•"/>
            </a:pPr>
            <a:r>
              <a:rPr lang="en-US" sz="2200" dirty="0">
                <a:latin typeface="Arial"/>
                <a:ea typeface="+mn-lt"/>
                <a:cs typeface="Arial"/>
              </a:rPr>
              <a:t>Dental problems that prevent adequate chewing (edentulous). </a:t>
            </a:r>
            <a:endParaRPr lang="en-US" sz="2200" dirty="0">
              <a:latin typeface="Arial"/>
              <a:cs typeface="Arial"/>
            </a:endParaRPr>
          </a:p>
          <a:p>
            <a:pPr>
              <a:lnSpc>
                <a:spcPct val="110000"/>
              </a:lnSpc>
              <a:spcBef>
                <a:spcPts val="0"/>
              </a:spcBef>
              <a:buFont typeface="Arial"/>
              <a:buChar char="•"/>
            </a:pPr>
            <a:r>
              <a:rPr lang="en-US" sz="2200" dirty="0">
                <a:latin typeface="Arial"/>
                <a:ea typeface="+mn-lt"/>
                <a:cs typeface="Arial"/>
              </a:rPr>
              <a:t>Anatomical variation such as a small airway or a large tongue.</a:t>
            </a:r>
            <a:endParaRPr lang="en-US" sz="2200" dirty="0">
              <a:latin typeface="Arial"/>
              <a:cs typeface="Arial"/>
            </a:endParaRPr>
          </a:p>
          <a:p>
            <a:pPr>
              <a:lnSpc>
                <a:spcPct val="110000"/>
              </a:lnSpc>
              <a:spcBef>
                <a:spcPts val="0"/>
              </a:spcBef>
              <a:buFont typeface="Arial"/>
              <a:buChar char="•"/>
            </a:pPr>
            <a:r>
              <a:rPr lang="en-US" sz="2200" dirty="0">
                <a:latin typeface="Arial"/>
                <a:cs typeface="Arial"/>
              </a:rPr>
              <a:t>Age (Dementia). </a:t>
            </a:r>
          </a:p>
          <a:p>
            <a:pPr>
              <a:lnSpc>
                <a:spcPct val="110000"/>
              </a:lnSpc>
              <a:spcBef>
                <a:spcPts val="0"/>
              </a:spcBef>
              <a:buFont typeface="Arial"/>
              <a:buChar char="•"/>
            </a:pPr>
            <a:r>
              <a:rPr lang="en-US" sz="2200" dirty="0">
                <a:latin typeface="Arial"/>
                <a:cs typeface="Arial"/>
              </a:rPr>
              <a:t>Stroke. </a:t>
            </a:r>
          </a:p>
          <a:p>
            <a:pPr>
              <a:lnSpc>
                <a:spcPct val="110000"/>
              </a:lnSpc>
              <a:spcBef>
                <a:spcPts val="0"/>
              </a:spcBef>
              <a:buFont typeface="Arial"/>
              <a:buChar char="•"/>
            </a:pPr>
            <a:r>
              <a:rPr lang="en-US" sz="2200">
                <a:latin typeface="Arial"/>
                <a:cs typeface="Arial"/>
              </a:rPr>
              <a:t>Upper Gastrointestinal Disorders </a:t>
            </a:r>
          </a:p>
          <a:p>
            <a:pPr>
              <a:lnSpc>
                <a:spcPct val="110000"/>
              </a:lnSpc>
              <a:spcBef>
                <a:spcPts val="0"/>
              </a:spcBef>
              <a:buFont typeface="Arial"/>
              <a:buChar char="•"/>
            </a:pPr>
            <a:r>
              <a:rPr lang="en-US" sz="2200" dirty="0">
                <a:latin typeface="Arial"/>
                <a:cs typeface="Arial"/>
              </a:rPr>
              <a:t>Assistance to be fed.</a:t>
            </a:r>
          </a:p>
          <a:p>
            <a:pPr>
              <a:lnSpc>
                <a:spcPct val="110000"/>
              </a:lnSpc>
              <a:spcBef>
                <a:spcPts val="0"/>
              </a:spcBef>
              <a:buFont typeface="Arial"/>
              <a:buChar char="•"/>
            </a:pPr>
            <a:r>
              <a:rPr lang="en-US" sz="2200" dirty="0">
                <a:latin typeface="Arial"/>
                <a:cs typeface="Arial"/>
              </a:rPr>
              <a:t>History of choking.</a:t>
            </a:r>
          </a:p>
          <a:p>
            <a:pPr>
              <a:lnSpc>
                <a:spcPct val="110000"/>
              </a:lnSpc>
              <a:spcBef>
                <a:spcPts val="0"/>
              </a:spcBef>
              <a:buFont typeface="Arial"/>
              <a:buChar char="•"/>
            </a:pPr>
            <a:r>
              <a:rPr lang="en-US" sz="2200" dirty="0">
                <a:latin typeface="Arial"/>
                <a:cs typeface="Arial"/>
              </a:rPr>
              <a:t>Feeding tube (G-tube, NG-tube, J-tube)</a:t>
            </a:r>
            <a:endParaRPr lang="en-US" sz="2200" dirty="0">
              <a:solidFill>
                <a:srgbClr val="333333"/>
              </a:solidFill>
              <a:latin typeface="Arial"/>
              <a:cs typeface="Arial"/>
            </a:endParaRPr>
          </a:p>
          <a:p>
            <a:pPr>
              <a:lnSpc>
                <a:spcPct val="110000"/>
              </a:lnSpc>
              <a:spcBef>
                <a:spcPts val="0"/>
              </a:spcBef>
              <a:buFont typeface="Arial"/>
            </a:pPr>
            <a:r>
              <a:rPr lang="en-US" sz="1400" dirty="0">
                <a:latin typeface="Arial"/>
                <a:cs typeface="Arial"/>
              </a:rPr>
              <a:t>(Sullivan &amp; Roland, 2019)</a:t>
            </a:r>
            <a:r>
              <a:rPr lang="en-US" sz="1400">
                <a:latin typeface="Arial"/>
                <a:cs typeface="Arial"/>
              </a:rPr>
              <a:t> &amp; (Marik, 2001)</a:t>
            </a:r>
            <a:endParaRPr lang="en-US" sz="1400" dirty="0">
              <a:latin typeface="Calibri"/>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424552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78" y="133899"/>
            <a:ext cx="7886700" cy="1137853"/>
          </a:xfrm>
        </p:spPr>
        <p:txBody>
          <a:bodyPr/>
          <a:lstStyle/>
          <a:p>
            <a:r>
              <a:rPr lang="en-US" dirty="0">
                <a:latin typeface="Arial Black" panose="020B0A04020102020204" pitchFamily="34" charset="0"/>
              </a:rPr>
              <a:t>Aspiration Pneumonia</a:t>
            </a:r>
          </a:p>
        </p:txBody>
      </p:sp>
      <p:sp>
        <p:nvSpPr>
          <p:cNvPr id="4" name="Slide Number Placeholder 3"/>
          <p:cNvSpPr>
            <a:spLocks noGrp="1"/>
          </p:cNvSpPr>
          <p:nvPr>
            <p:ph type="sldNum" sz="quarter" idx="12"/>
          </p:nvPr>
        </p:nvSpPr>
        <p:spPr/>
        <p:txBody>
          <a:bodyPr/>
          <a:lstStyle/>
          <a:p>
            <a:fld id="{BA4BD403-32A3-456F-9E42-157C52AD5E0F}" type="slidenum">
              <a:rPr lang="en-US" smtClean="0"/>
              <a:t>7</a:t>
            </a:fld>
            <a:endParaRPr lang="en-US"/>
          </a:p>
        </p:txBody>
      </p:sp>
      <p:pic>
        <p:nvPicPr>
          <p:cNvPr id="5" name="Picture 6">
            <a:extLst>
              <a:ext uri="{FF2B5EF4-FFF2-40B4-BE49-F238E27FC236}">
                <a16:creationId xmlns:a16="http://schemas.microsoft.com/office/drawing/2014/main" id="{45D607ED-E105-43E7-B42F-278E9F64CE20}"/>
              </a:ext>
            </a:extLst>
          </p:cNvPr>
          <p:cNvPicPr>
            <a:picLocks noChangeAspect="1"/>
          </p:cNvPicPr>
          <p:nvPr/>
        </p:nvPicPr>
        <p:blipFill>
          <a:blip r:embed="rId2"/>
          <a:stretch>
            <a:fillRect/>
          </a:stretch>
        </p:blipFill>
        <p:spPr>
          <a:xfrm>
            <a:off x="2022524" y="2003589"/>
            <a:ext cx="5713089" cy="4625272"/>
          </a:xfrm>
          <a:prstGeom prst="rect">
            <a:avLst/>
          </a:prstGeom>
        </p:spPr>
      </p:pic>
      <p:sp>
        <p:nvSpPr>
          <p:cNvPr id="6" name="TextBox 5"/>
          <p:cNvSpPr txBox="1"/>
          <p:nvPr/>
        </p:nvSpPr>
        <p:spPr>
          <a:xfrm>
            <a:off x="250278" y="1453954"/>
            <a:ext cx="813697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Inflamed air sacs filed with fluid = Pneumonia</a:t>
            </a:r>
          </a:p>
        </p:txBody>
      </p:sp>
    </p:spTree>
    <p:extLst>
      <p:ext uri="{BB962C8B-B14F-4D97-AF65-F5344CB8AC3E}">
        <p14:creationId xmlns:p14="http://schemas.microsoft.com/office/powerpoint/2010/main" val="454709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73" y="0"/>
            <a:ext cx="7886700" cy="1325563"/>
          </a:xfrm>
        </p:spPr>
        <p:txBody>
          <a:bodyPr/>
          <a:lstStyle/>
          <a:p>
            <a:r>
              <a:rPr lang="en-US" dirty="0">
                <a:latin typeface="Arial Black" panose="020B0A04020102020204" pitchFamily="34" charset="0"/>
              </a:rPr>
              <a:t>Signs and symptoms</a:t>
            </a:r>
          </a:p>
        </p:txBody>
      </p:sp>
      <p:sp>
        <p:nvSpPr>
          <p:cNvPr id="3" name="Content Placeholder 2"/>
          <p:cNvSpPr>
            <a:spLocks noGrp="1"/>
          </p:cNvSpPr>
          <p:nvPr>
            <p:ph idx="1"/>
          </p:nvPr>
        </p:nvSpPr>
        <p:spPr>
          <a:xfrm>
            <a:off x="245773" y="1600404"/>
            <a:ext cx="2526426" cy="4700430"/>
          </a:xfrm>
          <a:solidFill>
            <a:schemeClr val="accent1"/>
          </a:solidFill>
        </p:spPr>
        <p:txBody>
          <a:bodyPr vert="horz" lIns="91440" tIns="45720" rIns="91440" bIns="45720" rtlCol="0" anchor="t">
            <a:normAutofit/>
          </a:bodyPr>
          <a:lstStyle/>
          <a:p>
            <a:pPr marL="0" indent="0" algn="ctr">
              <a:buNone/>
            </a:pPr>
            <a:r>
              <a:rPr lang="en-US" sz="2000" b="1" dirty="0">
                <a:latin typeface="Arial"/>
                <a:ea typeface="+mn-lt"/>
                <a:cs typeface="+mn-lt"/>
              </a:rPr>
              <a:t>Aspiration </a:t>
            </a:r>
          </a:p>
          <a:p>
            <a:r>
              <a:rPr lang="en-US" sz="2000" dirty="0">
                <a:latin typeface="Arial"/>
                <a:ea typeface="+mn-lt"/>
                <a:cs typeface="+mn-lt"/>
              </a:rPr>
              <a:t>Sudden coughing, wheezing, or hoarseness</a:t>
            </a:r>
            <a:endParaRPr lang="en-US" sz="2000" dirty="0">
              <a:latin typeface="Arial"/>
              <a:cs typeface="Calibri" panose="020F0502020204030204"/>
            </a:endParaRPr>
          </a:p>
          <a:p>
            <a:r>
              <a:rPr lang="en-US" sz="2000" dirty="0">
                <a:latin typeface="Arial"/>
                <a:ea typeface="+mn-lt"/>
                <a:cs typeface="+mn-lt"/>
              </a:rPr>
              <a:t>Drooling</a:t>
            </a:r>
            <a:endParaRPr lang="en-US" sz="2000" dirty="0">
              <a:latin typeface="Arial"/>
              <a:cs typeface="Arial"/>
            </a:endParaRPr>
          </a:p>
          <a:p>
            <a:r>
              <a:rPr lang="en-US" sz="2000" dirty="0">
                <a:latin typeface="Arial"/>
                <a:ea typeface="+mn-lt"/>
                <a:cs typeface="+mn-lt"/>
              </a:rPr>
              <a:t>Changes in breathing patterns</a:t>
            </a:r>
            <a:endParaRPr lang="en-US" sz="2000" dirty="0">
              <a:latin typeface="Arial"/>
              <a:cs typeface="Arial"/>
            </a:endParaRPr>
          </a:p>
          <a:p>
            <a:r>
              <a:rPr lang="en-US" sz="2000" dirty="0">
                <a:latin typeface="Arial"/>
                <a:ea typeface="+mn-lt"/>
                <a:cs typeface="+mn-lt"/>
              </a:rPr>
              <a:t>Regular coughing or sneezing while eating</a:t>
            </a:r>
            <a:endParaRPr lang="en-US" sz="2000" dirty="0">
              <a:latin typeface="Arial"/>
              <a:cs typeface="Arial"/>
            </a:endParaRPr>
          </a:p>
          <a:p>
            <a:r>
              <a:rPr lang="en-US" sz="2000" dirty="0">
                <a:latin typeface="Arial"/>
                <a:ea typeface="+mn-lt"/>
                <a:cs typeface="+mn-lt"/>
              </a:rPr>
              <a:t>Gurgling sounds or voice after eating</a:t>
            </a:r>
            <a:endParaRPr lang="en-US" sz="2000" dirty="0">
              <a:latin typeface="Arial"/>
              <a:cs typeface="Arial"/>
            </a:endParaRPr>
          </a:p>
          <a:p>
            <a:r>
              <a:rPr lang="en-US" sz="2000" dirty="0">
                <a:latin typeface="Arial"/>
                <a:ea typeface="+mn-lt"/>
                <a:cs typeface="+mn-lt"/>
              </a:rPr>
              <a:t>Excessive throat clearing</a:t>
            </a:r>
            <a:endParaRPr lang="en-US" sz="2000" dirty="0">
              <a:latin typeface="Arial"/>
              <a:cs typeface="Arial"/>
            </a:endParaRPr>
          </a:p>
          <a:p>
            <a:endParaRPr lang="en-US" sz="2000" dirty="0">
              <a:latin typeface="Arial"/>
              <a:cs typeface="Calibri"/>
            </a:endParaRPr>
          </a:p>
        </p:txBody>
      </p:sp>
      <p:sp>
        <p:nvSpPr>
          <p:cNvPr id="4" name="Slide Number Placeholder 3"/>
          <p:cNvSpPr>
            <a:spLocks noGrp="1"/>
          </p:cNvSpPr>
          <p:nvPr>
            <p:ph type="sldNum" sz="quarter" idx="12"/>
          </p:nvPr>
        </p:nvSpPr>
        <p:spPr/>
        <p:txBody>
          <a:bodyPr/>
          <a:lstStyle/>
          <a:p>
            <a:fld id="{BA4BD403-32A3-456F-9E42-157C52AD5E0F}" type="slidenum">
              <a:rPr lang="en-US" smtClean="0"/>
              <a:t>8</a:t>
            </a:fld>
            <a:endParaRPr lang="en-US"/>
          </a:p>
        </p:txBody>
      </p:sp>
      <p:sp>
        <p:nvSpPr>
          <p:cNvPr id="5" name="TextBox 4">
            <a:extLst>
              <a:ext uri="{FF2B5EF4-FFF2-40B4-BE49-F238E27FC236}">
                <a16:creationId xmlns:a16="http://schemas.microsoft.com/office/drawing/2014/main" id="{DAB6361D-961A-43AA-B527-F1442160507F}"/>
              </a:ext>
            </a:extLst>
          </p:cNvPr>
          <p:cNvSpPr txBox="1"/>
          <p:nvPr/>
        </p:nvSpPr>
        <p:spPr>
          <a:xfrm>
            <a:off x="6128282" y="1601325"/>
            <a:ext cx="2855811" cy="4708981"/>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latin typeface="Arial"/>
                <a:ea typeface="+mn-lt"/>
                <a:cs typeface="+mn-lt"/>
              </a:rPr>
              <a:t>Pneumonia</a:t>
            </a:r>
          </a:p>
          <a:p>
            <a:pPr marL="285750" indent="-285750">
              <a:buFont typeface="Arial"/>
              <a:buChar char="•"/>
            </a:pPr>
            <a:r>
              <a:rPr lang="en-US" sz="2000" dirty="0">
                <a:latin typeface="Arial"/>
                <a:ea typeface="+mn-lt"/>
                <a:cs typeface="+mn-lt"/>
              </a:rPr>
              <a:t>Chest pain</a:t>
            </a:r>
            <a:endParaRPr lang="en-US" sz="2000" dirty="0">
              <a:latin typeface="Arial"/>
              <a:cs typeface="Arial"/>
            </a:endParaRPr>
          </a:p>
          <a:p>
            <a:pPr marL="285750" indent="-285750">
              <a:buFont typeface="Arial"/>
              <a:buChar char="•"/>
            </a:pPr>
            <a:r>
              <a:rPr lang="en-US" sz="2000" dirty="0">
                <a:latin typeface="Arial"/>
                <a:ea typeface="+mn-lt"/>
                <a:cs typeface="+mn-lt"/>
              </a:rPr>
              <a:t>Shortness of breath</a:t>
            </a:r>
            <a:endParaRPr lang="en-US" sz="2000" dirty="0">
              <a:latin typeface="Arial"/>
              <a:cs typeface="Arial"/>
            </a:endParaRPr>
          </a:p>
          <a:p>
            <a:pPr marL="285750" indent="-285750">
              <a:buFont typeface="Arial"/>
              <a:buChar char="•"/>
            </a:pPr>
            <a:r>
              <a:rPr lang="en-US" sz="2000" dirty="0">
                <a:latin typeface="Arial"/>
                <a:ea typeface="+mn-lt"/>
                <a:cs typeface="+mn-lt"/>
              </a:rPr>
              <a:t>Wheezing</a:t>
            </a:r>
            <a:endParaRPr lang="en-US" sz="2000" dirty="0">
              <a:latin typeface="Arial"/>
              <a:cs typeface="Arial"/>
            </a:endParaRPr>
          </a:p>
          <a:p>
            <a:pPr marL="285750" indent="-285750">
              <a:buFont typeface="Arial"/>
              <a:buChar char="•"/>
            </a:pPr>
            <a:r>
              <a:rPr lang="en-US" sz="2000" dirty="0">
                <a:latin typeface="Arial"/>
                <a:ea typeface="+mn-lt"/>
                <a:cs typeface="+mn-lt"/>
              </a:rPr>
              <a:t>Fatigue</a:t>
            </a:r>
            <a:endParaRPr lang="en-US" sz="2000" dirty="0">
              <a:latin typeface="Arial"/>
              <a:cs typeface="Arial"/>
            </a:endParaRPr>
          </a:p>
          <a:p>
            <a:pPr marL="285750" indent="-285750">
              <a:buFont typeface="Arial"/>
              <a:buChar char="•"/>
            </a:pPr>
            <a:r>
              <a:rPr lang="en-US" sz="2000" dirty="0">
                <a:latin typeface="Arial"/>
                <a:ea typeface="+mn-lt"/>
                <a:cs typeface="+mn-lt"/>
              </a:rPr>
              <a:t>A blue tinge to the face or lips</a:t>
            </a:r>
            <a:endParaRPr lang="en-US" sz="2000" dirty="0">
              <a:latin typeface="Arial"/>
              <a:cs typeface="Arial"/>
            </a:endParaRPr>
          </a:p>
          <a:p>
            <a:pPr marL="285750" indent="-285750">
              <a:buFont typeface="Arial"/>
              <a:buChar char="•"/>
            </a:pPr>
            <a:r>
              <a:rPr lang="en-US" sz="2000" dirty="0">
                <a:latin typeface="Arial"/>
                <a:ea typeface="+mn-lt"/>
                <a:cs typeface="+mn-lt"/>
              </a:rPr>
              <a:t>Cough, especially involving bloody or green sputum</a:t>
            </a:r>
            <a:endParaRPr lang="en-US" sz="2000" dirty="0">
              <a:latin typeface="Arial"/>
              <a:cs typeface="Arial"/>
            </a:endParaRPr>
          </a:p>
          <a:p>
            <a:pPr marL="285750" indent="-285750">
              <a:buFont typeface="Arial"/>
              <a:buChar char="•"/>
            </a:pPr>
            <a:r>
              <a:rPr lang="en-US" sz="2000" dirty="0">
                <a:latin typeface="Arial"/>
                <a:ea typeface="+mn-lt"/>
                <a:cs typeface="+mn-lt"/>
              </a:rPr>
              <a:t>Bad breath</a:t>
            </a:r>
            <a:endParaRPr lang="en-US" sz="2000" dirty="0">
              <a:latin typeface="Arial"/>
              <a:cs typeface="Arial"/>
            </a:endParaRPr>
          </a:p>
          <a:p>
            <a:pPr marL="285750" indent="-285750">
              <a:buFont typeface="Arial"/>
              <a:buChar char="•"/>
            </a:pPr>
            <a:r>
              <a:rPr lang="en-US" sz="2000" dirty="0">
                <a:latin typeface="Arial"/>
                <a:ea typeface="+mn-lt"/>
                <a:cs typeface="+mn-lt"/>
              </a:rPr>
              <a:t>Difficulty swallowing</a:t>
            </a:r>
            <a:endParaRPr lang="en-US" sz="2000" dirty="0">
              <a:latin typeface="Arial"/>
              <a:cs typeface="Arial"/>
            </a:endParaRPr>
          </a:p>
          <a:p>
            <a:pPr marL="285750" indent="-285750">
              <a:buFont typeface="Arial"/>
              <a:buChar char="•"/>
            </a:pPr>
            <a:r>
              <a:rPr lang="en-US" sz="2000" dirty="0">
                <a:latin typeface="Arial"/>
                <a:ea typeface="+mn-lt"/>
                <a:cs typeface="+mn-lt"/>
              </a:rPr>
              <a:t>Perspiration</a:t>
            </a:r>
            <a:endParaRPr lang="en-US" sz="2000" dirty="0">
              <a:latin typeface="Arial"/>
              <a:cs typeface="Arial"/>
            </a:endParaRPr>
          </a:p>
          <a:p>
            <a:pPr marL="285750" indent="-285750">
              <a:buFont typeface="Arial"/>
              <a:buChar char="•"/>
            </a:pPr>
            <a:r>
              <a:rPr lang="en-US" sz="2000" dirty="0">
                <a:latin typeface="Arial"/>
                <a:ea typeface="+mn-lt"/>
                <a:cs typeface="+mn-lt"/>
              </a:rPr>
              <a:t>Fever</a:t>
            </a:r>
            <a:endParaRPr lang="en-US" sz="2000" dirty="0">
              <a:latin typeface="Arial"/>
              <a:cs typeface="Arial"/>
            </a:endParaRPr>
          </a:p>
          <a:p>
            <a:pPr algn="l"/>
            <a:endParaRPr lang="en-US" sz="2000" dirty="0">
              <a:latin typeface="Arial"/>
              <a:cs typeface="Calibri"/>
            </a:endParaRPr>
          </a:p>
        </p:txBody>
      </p:sp>
      <p:pic>
        <p:nvPicPr>
          <p:cNvPr id="8" name="Picture 8">
            <a:extLst>
              <a:ext uri="{FF2B5EF4-FFF2-40B4-BE49-F238E27FC236}">
                <a16:creationId xmlns:a16="http://schemas.microsoft.com/office/drawing/2014/main" id="{01CCA8C0-B49D-407A-9E2B-B5456CBA9AB6}"/>
              </a:ext>
            </a:extLst>
          </p:cNvPr>
          <p:cNvPicPr>
            <a:picLocks noChangeAspect="1"/>
          </p:cNvPicPr>
          <p:nvPr/>
        </p:nvPicPr>
        <p:blipFill>
          <a:blip r:embed="rId2"/>
          <a:stretch>
            <a:fillRect/>
          </a:stretch>
        </p:blipFill>
        <p:spPr>
          <a:xfrm>
            <a:off x="2982428" y="1602945"/>
            <a:ext cx="2875095" cy="4699389"/>
          </a:xfrm>
          <a:prstGeom prst="rect">
            <a:avLst/>
          </a:prstGeom>
        </p:spPr>
      </p:pic>
      <p:sp>
        <p:nvSpPr>
          <p:cNvPr id="6" name="TextBox 5">
            <a:extLst>
              <a:ext uri="{FF2B5EF4-FFF2-40B4-BE49-F238E27FC236}">
                <a16:creationId xmlns:a16="http://schemas.microsoft.com/office/drawing/2014/main" id="{04D0AFA2-C81A-44A9-85D6-9C3087113884}"/>
              </a:ext>
            </a:extLst>
          </p:cNvPr>
          <p:cNvSpPr txBox="1"/>
          <p:nvPr/>
        </p:nvSpPr>
        <p:spPr>
          <a:xfrm>
            <a:off x="3286664" y="637779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333333"/>
                </a:solidFill>
                <a:latin typeface="Open Sans"/>
              </a:rPr>
              <a:t>(Gamache, 2018)</a:t>
            </a:r>
            <a:endParaRPr lang="en-US" dirty="0"/>
          </a:p>
        </p:txBody>
      </p:sp>
    </p:spTree>
    <p:extLst>
      <p:ext uri="{BB962C8B-B14F-4D97-AF65-F5344CB8AC3E}">
        <p14:creationId xmlns:p14="http://schemas.microsoft.com/office/powerpoint/2010/main" val="1998602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809" y="0"/>
            <a:ext cx="7886700" cy="1325563"/>
          </a:xfrm>
        </p:spPr>
        <p:txBody>
          <a:bodyPr/>
          <a:lstStyle/>
          <a:p>
            <a:r>
              <a:rPr lang="en-US" sz="3600" dirty="0">
                <a:latin typeface="Arial Black" panose="020B0A04020102020204" pitchFamily="34" charset="0"/>
              </a:rPr>
              <a:t>Diagnosing</a:t>
            </a:r>
            <a:endParaRPr lang="en-US" dirty="0"/>
          </a:p>
        </p:txBody>
      </p:sp>
      <p:sp>
        <p:nvSpPr>
          <p:cNvPr id="3" name="Content Placeholder 2"/>
          <p:cNvSpPr>
            <a:spLocks noGrp="1"/>
          </p:cNvSpPr>
          <p:nvPr>
            <p:ph idx="1"/>
          </p:nvPr>
        </p:nvSpPr>
        <p:spPr>
          <a:xfrm>
            <a:off x="281809" y="1325563"/>
            <a:ext cx="8431267" cy="2168305"/>
          </a:xfrm>
        </p:spPr>
        <p:txBody>
          <a:bodyPr vert="horz" lIns="91440" tIns="45720" rIns="91440" bIns="45720" rtlCol="0" anchor="t">
            <a:normAutofit/>
          </a:bodyPr>
          <a:lstStyle/>
          <a:p>
            <a:pPr marL="182880" indent="-182880">
              <a:lnSpc>
                <a:spcPct val="124000"/>
              </a:lnSpc>
              <a:spcBef>
                <a:spcPts val="600"/>
              </a:spcBef>
            </a:pPr>
            <a:r>
              <a:rPr lang="en-US" sz="2000" b="1" dirty="0">
                <a:latin typeface="Arial"/>
                <a:ea typeface="+mn-lt"/>
                <a:cs typeface="+mn-lt"/>
              </a:rPr>
              <a:t>Blood tests.</a:t>
            </a:r>
            <a:r>
              <a:rPr lang="en-US" sz="2000" dirty="0">
                <a:latin typeface="Arial"/>
                <a:ea typeface="+mn-lt"/>
                <a:cs typeface="+mn-lt"/>
              </a:rPr>
              <a:t> Blood tests are used to confirm an infection and to try to identify the type of organism causing the infection. </a:t>
            </a:r>
            <a:endParaRPr lang="en-US" sz="2000" dirty="0">
              <a:latin typeface="Arial"/>
              <a:ea typeface="+mn-lt"/>
              <a:cs typeface="Arial"/>
            </a:endParaRPr>
          </a:p>
          <a:p>
            <a:pPr marL="182880" indent="-182880">
              <a:lnSpc>
                <a:spcPct val="124000"/>
              </a:lnSpc>
              <a:spcBef>
                <a:spcPts val="600"/>
              </a:spcBef>
            </a:pPr>
            <a:r>
              <a:rPr lang="en-US" sz="2000" b="1" dirty="0">
                <a:latin typeface="Arial"/>
                <a:ea typeface="+mn-lt"/>
                <a:cs typeface="+mn-lt"/>
              </a:rPr>
              <a:t>Chest X-ray.</a:t>
            </a:r>
            <a:r>
              <a:rPr lang="en-US" sz="2000" dirty="0">
                <a:latin typeface="Arial"/>
                <a:ea typeface="+mn-lt"/>
                <a:cs typeface="+mn-lt"/>
              </a:rPr>
              <a:t> An x-ray helps your doctor diagnose pneumonia and determine the extent and location of the infection. A chest x-ray can't tell the physician what kind of germ is causing the pneumonia.</a:t>
            </a:r>
            <a:endParaRPr lang="en-US" sz="2000" dirty="0">
              <a:latin typeface="Arial"/>
              <a:cs typeface="Arial"/>
            </a:endParaRPr>
          </a:p>
        </p:txBody>
      </p:sp>
      <p:sp>
        <p:nvSpPr>
          <p:cNvPr id="4" name="Slide Number Placeholder 3"/>
          <p:cNvSpPr>
            <a:spLocks noGrp="1"/>
          </p:cNvSpPr>
          <p:nvPr>
            <p:ph type="sldNum" sz="quarter" idx="12"/>
          </p:nvPr>
        </p:nvSpPr>
        <p:spPr>
          <a:xfrm>
            <a:off x="6458054" y="6400558"/>
            <a:ext cx="2057400" cy="365125"/>
          </a:xfrm>
        </p:spPr>
        <p:txBody>
          <a:bodyPr/>
          <a:lstStyle/>
          <a:p>
            <a:fld id="{BA4BD403-32A3-456F-9E42-157C52AD5E0F}" type="slidenum">
              <a:rPr lang="en-US" smtClean="0"/>
              <a:t>9</a:t>
            </a:fld>
            <a:endParaRPr lang="en-US"/>
          </a:p>
        </p:txBody>
      </p:sp>
      <p:pic>
        <p:nvPicPr>
          <p:cNvPr id="5" name="Picture 5">
            <a:extLst>
              <a:ext uri="{FF2B5EF4-FFF2-40B4-BE49-F238E27FC236}">
                <a16:creationId xmlns:a16="http://schemas.microsoft.com/office/drawing/2014/main" id="{B880E472-F394-406E-A0B6-1B97BE43B2BD}"/>
              </a:ext>
            </a:extLst>
          </p:cNvPr>
          <p:cNvPicPr>
            <a:picLocks noChangeAspect="1"/>
          </p:cNvPicPr>
          <p:nvPr/>
        </p:nvPicPr>
        <p:blipFill rotWithShape="1">
          <a:blip r:embed="rId2"/>
          <a:srcRect r="7921" b="6272"/>
          <a:stretch/>
        </p:blipFill>
        <p:spPr>
          <a:xfrm>
            <a:off x="5916664" y="3613952"/>
            <a:ext cx="3018347" cy="2666521"/>
          </a:xfrm>
          <a:prstGeom prst="rect">
            <a:avLst/>
          </a:prstGeom>
          <a:ln w="38100" cap="sq">
            <a:solidFill>
              <a:srgbClr val="000000"/>
            </a:solidFill>
            <a:prstDash val="solid"/>
            <a:miter lim="800000"/>
          </a:ln>
          <a:effectLst/>
        </p:spPr>
      </p:pic>
      <p:sp>
        <p:nvSpPr>
          <p:cNvPr id="7" name="Rectangle 6"/>
          <p:cNvSpPr/>
          <p:nvPr/>
        </p:nvSpPr>
        <p:spPr>
          <a:xfrm>
            <a:off x="281810" y="3433365"/>
            <a:ext cx="5856789" cy="3222421"/>
          </a:xfrm>
          <a:prstGeom prst="rect">
            <a:avLst/>
          </a:prstGeom>
        </p:spPr>
        <p:txBody>
          <a:bodyPr wrap="square" lIns="91440" tIns="45720" rIns="91440" bIns="45720" anchor="t">
            <a:spAutoFit/>
          </a:bodyPr>
          <a:lstStyle/>
          <a:p>
            <a:pPr marL="182880" indent="-182880">
              <a:lnSpc>
                <a:spcPct val="124000"/>
              </a:lnSpc>
              <a:spcBef>
                <a:spcPts val="600"/>
              </a:spcBef>
              <a:buFont typeface="Arial" panose="020B0604020202020204" pitchFamily="34" charset="0"/>
              <a:buChar char="•"/>
            </a:pPr>
            <a:r>
              <a:rPr lang="en-US" sz="2000" b="1" dirty="0">
                <a:latin typeface="Arial"/>
                <a:ea typeface="+mn-lt"/>
                <a:cs typeface="+mn-lt"/>
              </a:rPr>
              <a:t>Pulse oximetry.</a:t>
            </a:r>
            <a:r>
              <a:rPr lang="en-US" sz="2000" dirty="0">
                <a:latin typeface="Arial"/>
                <a:ea typeface="+mn-lt"/>
                <a:cs typeface="+mn-lt"/>
              </a:rPr>
              <a:t> This measures the oxygen level in the blood. Pneumonia can prevent the lungs from moving enough oxygen into the bloodstream.</a:t>
            </a:r>
            <a:endParaRPr lang="en-US" sz="2000" dirty="0">
              <a:latin typeface="Arial"/>
              <a:cs typeface="Arial"/>
            </a:endParaRPr>
          </a:p>
          <a:p>
            <a:pPr marL="182880" indent="-182880">
              <a:lnSpc>
                <a:spcPct val="124000"/>
              </a:lnSpc>
              <a:spcBef>
                <a:spcPts val="600"/>
              </a:spcBef>
              <a:buFont typeface="Arial" panose="020B0604020202020204" pitchFamily="34" charset="0"/>
              <a:buChar char="•"/>
            </a:pPr>
            <a:r>
              <a:rPr lang="en-US" sz="2000" b="1" dirty="0">
                <a:latin typeface="Arial"/>
                <a:ea typeface="+mn-lt"/>
                <a:cs typeface="+mn-lt"/>
              </a:rPr>
              <a:t>Sputum test.</a:t>
            </a:r>
            <a:r>
              <a:rPr lang="en-US" sz="2000" dirty="0">
                <a:latin typeface="Arial"/>
                <a:ea typeface="+mn-lt"/>
                <a:cs typeface="+mn-lt"/>
              </a:rPr>
              <a:t> A sample of fluid from the lungs (sputum) is taken after a deep cough and analyzed to help pinpoint the cause of the infection.</a:t>
            </a:r>
            <a:endParaRPr lang="en-US" sz="2000" dirty="0">
              <a:latin typeface="Arial"/>
              <a:cs typeface="Calibri"/>
            </a:endParaRPr>
          </a:p>
        </p:txBody>
      </p:sp>
    </p:spTree>
    <p:extLst>
      <p:ext uri="{BB962C8B-B14F-4D97-AF65-F5344CB8AC3E}">
        <p14:creationId xmlns:p14="http://schemas.microsoft.com/office/powerpoint/2010/main" val="2547278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A873F1237D914497DFA1E8D85B5035" ma:contentTypeVersion="8" ma:contentTypeDescription="Create a new document." ma:contentTypeScope="" ma:versionID="7bc88821f22741d0484bb4e627c9f83a">
  <xsd:schema xmlns:xsd="http://www.w3.org/2001/XMLSchema" xmlns:xs="http://www.w3.org/2001/XMLSchema" xmlns:p="http://schemas.microsoft.com/office/2006/metadata/properties" xmlns:ns2="ce556be0-c294-43de-afe1-0aa1eca57840" xmlns:ns3="93a2e542-a916-4ab4-932f-f5e77b65553e" targetNamespace="http://schemas.microsoft.com/office/2006/metadata/properties" ma:root="true" ma:fieldsID="8cb03586aa3d20f48565bd26e7960c17" ns2:_="" ns3:_="">
    <xsd:import namespace="ce556be0-c294-43de-afe1-0aa1eca57840"/>
    <xsd:import namespace="93a2e542-a916-4ab4-932f-f5e77b6555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56be0-c294-43de-afe1-0aa1eca57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2e542-a916-4ab4-932f-f5e77b65553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3a2e542-a916-4ab4-932f-f5e77b65553e">
      <UserInfo>
        <DisplayName>Richardson, Joy (DBHDS)</DisplayName>
        <AccountId>17</AccountId>
        <AccountType/>
      </UserInfo>
      <UserInfo>
        <DisplayName>Sprouse, Jessa (DBHDS)</DisplayName>
        <AccountId>18</AccountId>
        <AccountType/>
      </UserInfo>
    </SharedWithUsers>
  </documentManagement>
</p:properties>
</file>

<file path=customXml/itemProps1.xml><?xml version="1.0" encoding="utf-8"?>
<ds:datastoreItem xmlns:ds="http://schemas.openxmlformats.org/officeDocument/2006/customXml" ds:itemID="{FE280EAC-3B55-4B3E-8F2E-2AE4602DF9CA}">
  <ds:schemaRefs>
    <ds:schemaRef ds:uri="http://schemas.microsoft.com/sharepoint/v3/contenttype/forms"/>
  </ds:schemaRefs>
</ds:datastoreItem>
</file>

<file path=customXml/itemProps2.xml><?xml version="1.0" encoding="utf-8"?>
<ds:datastoreItem xmlns:ds="http://schemas.openxmlformats.org/officeDocument/2006/customXml" ds:itemID="{21072ACF-FDF0-4B44-A3D5-78C45E463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56be0-c294-43de-afe1-0aa1eca57840"/>
    <ds:schemaRef ds:uri="93a2e542-a916-4ab4-932f-f5e77b6555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5BC057-7D01-4189-8666-65D399429A66}">
  <ds:schemaRefs>
    <ds:schemaRef ds:uri="http://purl.org/dc/elements/1.1/"/>
    <ds:schemaRef ds:uri="ce556be0-c294-43de-afe1-0aa1eca57840"/>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93a2e542-a916-4ab4-932f-f5e77b65553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2694</TotalTime>
  <Words>2729</Words>
  <Application>Microsoft Office PowerPoint</Application>
  <PresentationFormat>On-screen Show (4:3)</PresentationFormat>
  <Paragraphs>213</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Aspiration Pneumonia Risk Awareness Training  (RAT)  </vt:lpstr>
      <vt:lpstr>PowerPoint Presentation</vt:lpstr>
      <vt:lpstr>PowerPoint Presentation</vt:lpstr>
      <vt:lpstr>Terms and Definitions</vt:lpstr>
      <vt:lpstr>PowerPoint Presentation</vt:lpstr>
      <vt:lpstr>Risks Factors for Aspiration Pneumonia </vt:lpstr>
      <vt:lpstr>Aspiration Pneumonia</vt:lpstr>
      <vt:lpstr>Signs and symptoms</vt:lpstr>
      <vt:lpstr>Diagnosing</vt:lpstr>
      <vt:lpstr>Treatment</vt:lpstr>
      <vt:lpstr>Long-term Outcomes</vt:lpstr>
      <vt:lpstr>Aspiration and Dysphagia</vt:lpstr>
      <vt:lpstr>Modified Diets</vt:lpstr>
      <vt:lpstr>Positioning Protocols</vt:lpstr>
      <vt:lpstr>Importance  of Reporting Change</vt:lpstr>
      <vt:lpstr>DSP's connect the dots......</vt:lpstr>
      <vt:lpstr>DSP's connect the dots....</vt:lpstr>
      <vt:lpstr>Recommendations</vt:lpstr>
      <vt:lpstr>Case Study - Meet Joe</vt:lpstr>
      <vt:lpstr>PowerPoint Presentation</vt:lpstr>
      <vt:lpstr>SC's connect the dots...</vt:lpstr>
      <vt:lpstr>Follow these steps to success...</vt:lpstr>
      <vt:lpstr>PowerPoint Presentation</vt:lpstr>
      <vt:lpstr>PowerPoint Presentation</vt:lpstr>
      <vt:lpstr>Resources</vt:lpstr>
      <vt:lpstr>References  </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Blevins, Melissa (DBHDS)</cp:lastModifiedBy>
  <cp:revision>1873</cp:revision>
  <cp:lastPrinted>2019-09-05T19:11:00Z</cp:lastPrinted>
  <dcterms:created xsi:type="dcterms:W3CDTF">2019-09-05T17:48:22Z</dcterms:created>
  <dcterms:modified xsi:type="dcterms:W3CDTF">2020-10-29T19:49:59Z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0x01010044A873F1237D914497DFA1E8D85B5035</vt:lpwstr>
  </property>
</Properties>
</file>