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257" r:id="rId5"/>
    <p:sldId id="322" r:id="rId6"/>
    <p:sldId id="321" r:id="rId7"/>
    <p:sldId id="323" r:id="rId8"/>
    <p:sldId id="319" r:id="rId9"/>
    <p:sldId id="351" r:id="rId10"/>
    <p:sldId id="328" r:id="rId11"/>
    <p:sldId id="329" r:id="rId12"/>
    <p:sldId id="330" r:id="rId13"/>
    <p:sldId id="331" r:id="rId14"/>
    <p:sldId id="337" r:id="rId15"/>
    <p:sldId id="338" r:id="rId16"/>
    <p:sldId id="339" r:id="rId17"/>
    <p:sldId id="352" r:id="rId18"/>
    <p:sldId id="341" r:id="rId19"/>
    <p:sldId id="343" r:id="rId20"/>
    <p:sldId id="344" r:id="rId21"/>
    <p:sldId id="345" r:id="rId22"/>
    <p:sldId id="346" r:id="rId23"/>
    <p:sldId id="347" r:id="rId24"/>
    <p:sldId id="350" r:id="rId25"/>
    <p:sldId id="353" r:id="rId26"/>
    <p:sldId id="354" r:id="rId27"/>
    <p:sldId id="355" r:id="rId28"/>
    <p:sldId id="348" r:id="rId29"/>
    <p:sldId id="34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F2CE9-9A38-4EB9-AE1A-61F8DBA7035F}" v="11" dt="2020-04-13T12:36:11.793"/>
    <p1510:client id="{18A52EF0-DD39-4510-8C65-D8EE677F63F3}" v="72" dt="2020-04-10T20:46:05.225"/>
    <p1510:client id="{1C794C2B-E7D6-C772-A976-F8C0FEB83D7C}" v="1032" dt="2020-04-10T18:41:57.967"/>
    <p1510:client id="{2092B230-ECDC-1132-27CA-E447618EC152}" v="1049" dt="2020-04-10T18:42:03.697"/>
    <p1510:client id="{27F9ECB6-3E58-15B9-E917-61887E944514}" v="34" dt="2020-09-09T19:33:52.039"/>
    <p1510:client id="{30F32548-9897-404E-8794-D024A6443F7D}" v="40" dt="2020-04-13T15:48:15.132"/>
    <p1510:client id="{3887FA88-9176-4035-B4E7-99030BE4590E}" v="1202" dt="2020-04-16T16:31:41.091"/>
    <p1510:client id="{4275E401-4C6D-436D-97D2-C90501C70EF9}" v="853" dt="2020-04-08T21:03:49.314"/>
    <p1510:client id="{42D6AFCA-512E-FA84-0ACC-C1F67E83CA65}" v="437" dt="2020-04-07T17:28:28.052"/>
    <p1510:client id="{4A9ADF26-3143-3945-6CD1-7C63F23E7A1A}" v="25" dt="2020-04-07T17:17:08.408"/>
    <p1510:client id="{56906801-F0B8-45FA-B87F-39C3C0F6BF8F}" v="332" dt="2020-04-13T17:41:57.937"/>
    <p1510:client id="{62DE0763-D4AF-4D11-8DE1-05216A496122}" v="39" dt="2020-04-15T16:54:58.861"/>
    <p1510:client id="{68C68736-F111-CAD7-D3A6-722F1966D1B4}" v="20" dt="2020-04-08T18:33:15.293"/>
    <p1510:client id="{717CFA45-F9C9-4A76-945A-466EAB25D226}" v="13" dt="2020-04-15T18:35:53.452"/>
    <p1510:client id="{79D4CA3F-D9DF-4163-B8CB-FE679F97399C}" v="162" dt="2020-04-16T20:51:37.480"/>
    <p1510:client id="{8AF62DFE-7C6C-10F1-A7F1-B2D3F797E495}" v="124" dt="2020-04-13T20:27:21.616"/>
    <p1510:client id="{A8790552-CAAD-4681-979F-48A6746B2A5C}" v="1328" dt="2020-04-13T18:33:51.587"/>
    <p1510:client id="{BB0745E4-959C-4C8A-96CE-9FBBDE09BDBE}" v="19" dt="2020-04-15T20:06:09.193"/>
    <p1510:client id="{BC38BC4C-4D45-432B-8A57-93B3A7F43752}" v="691" dt="2020-04-13T15:33:49.859"/>
    <p1510:client id="{BFDB6FA8-4B9A-430F-9A99-CDFE5B03B936}" v="570" dt="2020-04-10T12:20:07.018"/>
    <p1510:client id="{C3DE2506-060F-D6D9-2926-547D89BD1CBA}" v="13" dt="2020-10-29T18:47:55.261"/>
    <p1510:client id="{C7C9ED58-0E10-C22D-33F8-FB6828CE659E}" v="373" dt="2020-04-08T12:30:46.817"/>
    <p1510:client id="{CC8B76FC-7676-4FC6-9017-B3BB7F30A164}" v="233" dt="2020-04-17T17:47:45.860"/>
    <p1510:client id="{D1F4CB52-9101-4738-8CD7-30A55F19D3F1}" v="113" dt="2020-04-17T15:05:25.313"/>
    <p1510:client id="{D2A3DC14-3023-B052-1879-9EB90D0682B6}" v="319" dt="2020-04-15T18:11:13.955"/>
    <p1510:client id="{D789FFC9-3F97-9888-0627-C1392E9830E0}" v="249" dt="2020-04-08T18:03:19.809"/>
    <p1510:client id="{D9D879BB-6AFA-46D9-9CA8-705138F152BB}" v="70" dt="2020-05-29T14:51:46.436"/>
    <p1510:client id="{DB4AE84A-58CA-A159-EF63-04C860CA3F6E}" v="3" dt="2020-10-29T18:12:04.201"/>
    <p1510:client id="{DBAE32E2-4827-48EB-A137-4E035979F4C4}" v="298" dt="2020-04-14T18:00:07.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46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C794C2B-E7D6-C772-A976-F8C0FEB83D7C}"/>
    <pc:docChg chg="addSld delSld modSld sldOrd">
      <pc:chgData name="" userId="" providerId="" clId="Web-{1C794C2B-E7D6-C772-A976-F8C0FEB83D7C}" dt="2020-04-10T18:41:57.967" v="1026" actId="20577"/>
      <pc:docMkLst>
        <pc:docMk/>
      </pc:docMkLst>
      <pc:sldChg chg="modSp">
        <pc:chgData name="" userId="" providerId="" clId="Web-{1C794C2B-E7D6-C772-A976-F8C0FEB83D7C}" dt="2020-04-10T18:10:48.574" v="2" actId="20577"/>
        <pc:sldMkLst>
          <pc:docMk/>
          <pc:sldMk cId="2544843454" sldId="294"/>
        </pc:sldMkLst>
        <pc:spChg chg="mod">
          <ac:chgData name="" userId="" providerId="" clId="Web-{1C794C2B-E7D6-C772-A976-F8C0FEB83D7C}" dt="2020-04-10T18:10:48.574" v="2" actId="20577"/>
          <ac:spMkLst>
            <pc:docMk/>
            <pc:sldMk cId="2544843454" sldId="294"/>
            <ac:spMk id="4" creationId="{539887FB-1C9C-4384-95F1-102C1D5A5B51}"/>
          </ac:spMkLst>
        </pc:spChg>
      </pc:sldChg>
      <pc:sldChg chg="modSp">
        <pc:chgData name="" userId="" providerId="" clId="Web-{1C794C2B-E7D6-C772-A976-F8C0FEB83D7C}" dt="2020-04-10T18:13:22.989" v="7" actId="20577"/>
        <pc:sldMkLst>
          <pc:docMk/>
          <pc:sldMk cId="634650252" sldId="301"/>
        </pc:sldMkLst>
        <pc:spChg chg="mod">
          <ac:chgData name="" userId="" providerId="" clId="Web-{1C794C2B-E7D6-C772-A976-F8C0FEB83D7C}" dt="2020-04-10T18:13:22.989" v="7" actId="20577"/>
          <ac:spMkLst>
            <pc:docMk/>
            <pc:sldMk cId="634650252" sldId="301"/>
            <ac:spMk id="3" creationId="{16B05688-DE3F-452A-A0E9-431A82062368}"/>
          </ac:spMkLst>
        </pc:spChg>
      </pc:sldChg>
      <pc:sldChg chg="addSp modSp">
        <pc:chgData name="" userId="" providerId="" clId="Web-{1C794C2B-E7D6-C772-A976-F8C0FEB83D7C}" dt="2020-04-10T18:28:23.887" v="486" actId="20577"/>
        <pc:sldMkLst>
          <pc:docMk/>
          <pc:sldMk cId="857275321" sldId="314"/>
        </pc:sldMkLst>
        <pc:spChg chg="mod">
          <ac:chgData name="" userId="" providerId="" clId="Web-{1C794C2B-E7D6-C772-A976-F8C0FEB83D7C}" dt="2020-04-10T18:15:40.873" v="11" actId="14100"/>
          <ac:spMkLst>
            <pc:docMk/>
            <pc:sldMk cId="857275321" sldId="314"/>
            <ac:spMk id="4" creationId="{E100E50D-EB72-4020-8385-105728961E56}"/>
          </ac:spMkLst>
        </pc:spChg>
        <pc:spChg chg="add mod">
          <ac:chgData name="" userId="" providerId="" clId="Web-{1C794C2B-E7D6-C772-A976-F8C0FEB83D7C}" dt="2020-04-10T18:28:23.887" v="486" actId="20577"/>
          <ac:spMkLst>
            <pc:docMk/>
            <pc:sldMk cId="857275321" sldId="314"/>
            <ac:spMk id="7" creationId="{472C6305-C5C5-491A-8C20-5C6C5767DAEA}"/>
          </ac:spMkLst>
        </pc:spChg>
        <pc:spChg chg="add mod">
          <ac:chgData name="" userId="" providerId="" clId="Web-{1C794C2B-E7D6-C772-A976-F8C0FEB83D7C}" dt="2020-04-10T18:16:35.454" v="15" actId="1076"/>
          <ac:spMkLst>
            <pc:docMk/>
            <pc:sldMk cId="857275321" sldId="314"/>
            <ac:spMk id="8" creationId="{8B05CB8A-7AC1-4989-A2B3-8E7B929EF618}"/>
          </ac:spMkLst>
        </pc:spChg>
      </pc:sldChg>
      <pc:sldChg chg="del">
        <pc:chgData name="" userId="" providerId="" clId="Web-{1C794C2B-E7D6-C772-A976-F8C0FEB83D7C}" dt="2020-04-10T18:19:53.732" v="17"/>
        <pc:sldMkLst>
          <pc:docMk/>
          <pc:sldMk cId="1655288941" sldId="316"/>
        </pc:sldMkLst>
      </pc:sldChg>
      <pc:sldChg chg="add">
        <pc:chgData name="" userId="" providerId="" clId="Web-{1C794C2B-E7D6-C772-A976-F8C0FEB83D7C}" dt="2020-04-10T18:19:44.684" v="16"/>
        <pc:sldMkLst>
          <pc:docMk/>
          <pc:sldMk cId="1266930870" sldId="317"/>
        </pc:sldMkLst>
      </pc:sldChg>
      <pc:sldChg chg="modSp add ord">
        <pc:chgData name="" userId="" providerId="" clId="Web-{1C794C2B-E7D6-C772-A976-F8C0FEB83D7C}" dt="2020-04-10T18:41:57.967" v="1026" actId="20577"/>
        <pc:sldMkLst>
          <pc:docMk/>
          <pc:sldMk cId="2476653913" sldId="318"/>
        </pc:sldMkLst>
        <pc:spChg chg="mod">
          <ac:chgData name="" userId="" providerId="" clId="Web-{1C794C2B-E7D6-C772-A976-F8C0FEB83D7C}" dt="2020-04-10T18:38:07.188" v="863" actId="20577"/>
          <ac:spMkLst>
            <pc:docMk/>
            <pc:sldMk cId="2476653913" sldId="318"/>
            <ac:spMk id="11" creationId="{29A838BC-B97D-4105-8091-9F11E867F58D}"/>
          </ac:spMkLst>
        </pc:spChg>
        <pc:spChg chg="mod">
          <ac:chgData name="" userId="" providerId="" clId="Web-{1C794C2B-E7D6-C772-A976-F8C0FEB83D7C}" dt="2020-04-10T18:33:00.560" v="579" actId="20577"/>
          <ac:spMkLst>
            <pc:docMk/>
            <pc:sldMk cId="2476653913" sldId="318"/>
            <ac:spMk id="13" creationId="{4F5EC6C3-D475-4C07-A720-2ECB94B536A9}"/>
          </ac:spMkLst>
        </pc:spChg>
        <pc:spChg chg="mod">
          <ac:chgData name="" userId="" providerId="" clId="Web-{1C794C2B-E7D6-C772-A976-F8C0FEB83D7C}" dt="2020-04-10T18:34:19.112" v="707" actId="20577"/>
          <ac:spMkLst>
            <pc:docMk/>
            <pc:sldMk cId="2476653913" sldId="318"/>
            <ac:spMk id="15" creationId="{C544C1FC-7878-4172-97AA-FF75D8CB6304}"/>
          </ac:spMkLst>
        </pc:spChg>
        <pc:spChg chg="mod">
          <ac:chgData name="" userId="" providerId="" clId="Web-{1C794C2B-E7D6-C772-A976-F8C0FEB83D7C}" dt="2020-04-10T18:34:09.330" v="704" actId="20577"/>
          <ac:spMkLst>
            <pc:docMk/>
            <pc:sldMk cId="2476653913" sldId="318"/>
            <ac:spMk id="17" creationId="{945A76D8-0861-4B26-9F3B-EF91B5DA2CFC}"/>
          </ac:spMkLst>
        </pc:spChg>
        <pc:spChg chg="mod">
          <ac:chgData name="" userId="" providerId="" clId="Web-{1C794C2B-E7D6-C772-A976-F8C0FEB83D7C}" dt="2020-04-10T18:36:19.307" v="765" actId="20577"/>
          <ac:spMkLst>
            <pc:docMk/>
            <pc:sldMk cId="2476653913" sldId="318"/>
            <ac:spMk id="19" creationId="{ECECFC29-6609-4279-A244-CB5E6D636496}"/>
          </ac:spMkLst>
        </pc:spChg>
        <pc:spChg chg="mod">
          <ac:chgData name="" userId="" providerId="" clId="Web-{1C794C2B-E7D6-C772-A976-F8C0FEB83D7C}" dt="2020-04-10T18:41:57.967" v="1026" actId="20577"/>
          <ac:spMkLst>
            <pc:docMk/>
            <pc:sldMk cId="2476653913" sldId="318"/>
            <ac:spMk id="21" creationId="{8A25A896-95AF-427A-84E0-1C70BC2A3B80}"/>
          </ac:spMkLst>
        </pc:spChg>
        <pc:spChg chg="mod">
          <ac:chgData name="" userId="" providerId="" clId="Web-{1C794C2B-E7D6-C772-A976-F8C0FEB83D7C}" dt="2020-04-10T18:40:41.542" v="979" actId="20577"/>
          <ac:spMkLst>
            <pc:docMk/>
            <pc:sldMk cId="2476653913" sldId="318"/>
            <ac:spMk id="23" creationId="{66E99B13-BEC3-4782-8416-04425EF1BE56}"/>
          </ac:spMkLst>
        </pc:spChg>
        <pc:spChg chg="mod">
          <ac:chgData name="" userId="" providerId="" clId="Web-{1C794C2B-E7D6-C772-A976-F8C0FEB83D7C}" dt="2020-04-10T18:38:56.113" v="899" actId="20577"/>
          <ac:spMkLst>
            <pc:docMk/>
            <pc:sldMk cId="2476653913" sldId="318"/>
            <ac:spMk id="25" creationId="{23118224-B68E-4AF2-AE9A-3E5EEAC747DC}"/>
          </ac:spMkLst>
        </pc:spChg>
      </pc:sldChg>
    </pc:docChg>
  </pc:docChgLst>
  <pc:docChgLst>
    <pc:chgData name="Richardson, Joy (DBHDS)" userId="S::joy.richardson@dbhds.virginia.gov::ace70295-87b6-482d-b9ba-cb7c70a162ec" providerId="AD" clId="Web-{56906801-F0B8-45FA-B87F-39C3C0F6BF8F}"/>
    <pc:docChg chg="modSld">
      <pc:chgData name="Richardson, Joy (DBHDS)" userId="S::joy.richardson@dbhds.virginia.gov::ace70295-87b6-482d-b9ba-cb7c70a162ec" providerId="AD" clId="Web-{56906801-F0B8-45FA-B87F-39C3C0F6BF8F}" dt="2020-04-13T17:41:57.359" v="333" actId="20577"/>
      <pc:docMkLst>
        <pc:docMk/>
      </pc:docMkLst>
      <pc:sldChg chg="addSp delSp modSp mod setBg">
        <pc:chgData name="Richardson, Joy (DBHDS)" userId="S::joy.richardson@dbhds.virginia.gov::ace70295-87b6-482d-b9ba-cb7c70a162ec" providerId="AD" clId="Web-{56906801-F0B8-45FA-B87F-39C3C0F6BF8F}" dt="2020-04-13T17:41:56.312" v="331" actId="20577"/>
        <pc:sldMkLst>
          <pc:docMk/>
          <pc:sldMk cId="3931423430" sldId="319"/>
        </pc:sldMkLst>
        <pc:spChg chg="mod">
          <ac:chgData name="Richardson, Joy (DBHDS)" userId="S::joy.richardson@dbhds.virginia.gov::ace70295-87b6-482d-b9ba-cb7c70a162ec" providerId="AD" clId="Web-{56906801-F0B8-45FA-B87F-39C3C0F6BF8F}" dt="2020-04-13T17:36:51.794" v="240"/>
          <ac:spMkLst>
            <pc:docMk/>
            <pc:sldMk cId="3931423430" sldId="319"/>
            <ac:spMk id="2" creationId="{00000000-0000-0000-0000-000000000000}"/>
          </ac:spMkLst>
        </pc:spChg>
        <pc:spChg chg="mod ord">
          <ac:chgData name="Richardson, Joy (DBHDS)" userId="S::joy.richardson@dbhds.virginia.gov::ace70295-87b6-482d-b9ba-cb7c70a162ec" providerId="AD" clId="Web-{56906801-F0B8-45FA-B87F-39C3C0F6BF8F}" dt="2020-04-13T17:36:51.794" v="240"/>
          <ac:spMkLst>
            <pc:docMk/>
            <pc:sldMk cId="3931423430" sldId="319"/>
            <ac:spMk id="3" creationId="{00000000-0000-0000-0000-000000000000}"/>
          </ac:spMkLst>
        </pc:spChg>
        <pc:spChg chg="add del mod">
          <ac:chgData name="Richardson, Joy (DBHDS)" userId="S::joy.richardson@dbhds.virginia.gov::ace70295-87b6-482d-b9ba-cb7c70a162ec" providerId="AD" clId="Web-{56906801-F0B8-45FA-B87F-39C3C0F6BF8F}" dt="2020-04-13T17:41:56.312" v="331" actId="20577"/>
          <ac:spMkLst>
            <pc:docMk/>
            <pc:sldMk cId="3931423430" sldId="319"/>
            <ac:spMk id="4" creationId="{FA54EA12-6FA0-4E25-BB89-A53BBF280E63}"/>
          </ac:spMkLst>
        </pc:spChg>
        <pc:spChg chg="add del">
          <ac:chgData name="Richardson, Joy (DBHDS)" userId="S::joy.richardson@dbhds.virginia.gov::ace70295-87b6-482d-b9ba-cb7c70a162ec" providerId="AD" clId="Web-{56906801-F0B8-45FA-B87F-39C3C0F6BF8F}" dt="2020-04-13T17:36:51.794" v="240"/>
          <ac:spMkLst>
            <pc:docMk/>
            <pc:sldMk cId="3931423430" sldId="319"/>
            <ac:spMk id="16" creationId="{F4C0B10B-D2C4-4A54-AFAD-3D27DF88BB37}"/>
          </ac:spMkLst>
        </pc:spChg>
        <pc:grpChg chg="add del">
          <ac:chgData name="Richardson, Joy (DBHDS)" userId="S::joy.richardson@dbhds.virginia.gov::ace70295-87b6-482d-b9ba-cb7c70a162ec" providerId="AD" clId="Web-{56906801-F0B8-45FA-B87F-39C3C0F6BF8F}" dt="2020-04-13T17:36:51.794" v="240"/>
          <ac:grpSpMkLst>
            <pc:docMk/>
            <pc:sldMk cId="3931423430" sldId="319"/>
            <ac:grpSpMk id="18" creationId="{B6BADB90-C74B-40D6-86DC-503F65FCE8DC}"/>
          </ac:grpSpMkLst>
        </pc:grpChg>
        <pc:picChg chg="add del mod">
          <ac:chgData name="Richardson, Joy (DBHDS)" userId="S::joy.richardson@dbhds.virginia.gov::ace70295-87b6-482d-b9ba-cb7c70a162ec" providerId="AD" clId="Web-{56906801-F0B8-45FA-B87F-39C3C0F6BF8F}" dt="2020-04-13T17:29:39.540" v="204"/>
          <ac:picMkLst>
            <pc:docMk/>
            <pc:sldMk cId="3931423430" sldId="319"/>
            <ac:picMk id="5" creationId="{BB8D5554-6142-4121-87A0-BCBE74984DA7}"/>
          </ac:picMkLst>
        </pc:picChg>
        <pc:picChg chg="add del mod">
          <ac:chgData name="Richardson, Joy (DBHDS)" userId="S::joy.richardson@dbhds.virginia.gov::ace70295-87b6-482d-b9ba-cb7c70a162ec" providerId="AD" clId="Web-{56906801-F0B8-45FA-B87F-39C3C0F6BF8F}" dt="2020-04-13T17:31:36.573" v="212"/>
          <ac:picMkLst>
            <pc:docMk/>
            <pc:sldMk cId="3931423430" sldId="319"/>
            <ac:picMk id="7" creationId="{EAA14A27-D42F-4671-A01D-0DACB134B8CC}"/>
          </ac:picMkLst>
        </pc:picChg>
        <pc:picChg chg="add del mod modCrop">
          <ac:chgData name="Richardson, Joy (DBHDS)" userId="S::joy.richardson@dbhds.virginia.gov::ace70295-87b6-482d-b9ba-cb7c70a162ec" providerId="AD" clId="Web-{56906801-F0B8-45FA-B87F-39C3C0F6BF8F}" dt="2020-04-13T17:36:18.606" v="234"/>
          <ac:picMkLst>
            <pc:docMk/>
            <pc:sldMk cId="3931423430" sldId="319"/>
            <ac:picMk id="9" creationId="{D4F63F47-9FA5-43AB-8128-4A33D8D37B68}"/>
          </ac:picMkLst>
        </pc:picChg>
        <pc:picChg chg="add mod">
          <ac:chgData name="Richardson, Joy (DBHDS)" userId="S::joy.richardson@dbhds.virginia.gov::ace70295-87b6-482d-b9ba-cb7c70a162ec" providerId="AD" clId="Web-{56906801-F0B8-45FA-B87F-39C3C0F6BF8F}" dt="2020-04-13T17:36:51.794" v="240"/>
          <ac:picMkLst>
            <pc:docMk/>
            <pc:sldMk cId="3931423430" sldId="319"/>
            <ac:picMk id="11" creationId="{7D129ACF-B7CA-43DD-9E62-5DC13B5AF0DA}"/>
          </ac:picMkLst>
        </pc:picChg>
      </pc:sldChg>
      <pc:sldChg chg="modSp">
        <pc:chgData name="Richardson, Joy (DBHDS)" userId="S::joy.richardson@dbhds.virginia.gov::ace70295-87b6-482d-b9ba-cb7c70a162ec" providerId="AD" clId="Web-{56906801-F0B8-45FA-B87F-39C3C0F6BF8F}" dt="2020-04-13T17:27:13.461" v="195" actId="20577"/>
        <pc:sldMkLst>
          <pc:docMk/>
          <pc:sldMk cId="2643870767" sldId="320"/>
        </pc:sldMkLst>
        <pc:spChg chg="mod">
          <ac:chgData name="Richardson, Joy (DBHDS)" userId="S::joy.richardson@dbhds.virginia.gov::ace70295-87b6-482d-b9ba-cb7c70a162ec" providerId="AD" clId="Web-{56906801-F0B8-45FA-B87F-39C3C0F6BF8F}" dt="2020-04-13T17:24:15.882" v="77" actId="1076"/>
          <ac:spMkLst>
            <pc:docMk/>
            <pc:sldMk cId="2643870767" sldId="320"/>
            <ac:spMk id="2" creationId="{00000000-0000-0000-0000-000000000000}"/>
          </ac:spMkLst>
        </pc:spChg>
        <pc:spChg chg="mod">
          <ac:chgData name="Richardson, Joy (DBHDS)" userId="S::joy.richardson@dbhds.virginia.gov::ace70295-87b6-482d-b9ba-cb7c70a162ec" providerId="AD" clId="Web-{56906801-F0B8-45FA-B87F-39C3C0F6BF8F}" dt="2020-04-13T17:27:13.461" v="195" actId="20577"/>
          <ac:spMkLst>
            <pc:docMk/>
            <pc:sldMk cId="2643870767" sldId="320"/>
            <ac:spMk id="3" creationId="{00000000-0000-0000-0000-000000000000}"/>
          </ac:spMkLst>
        </pc:spChg>
      </pc:sldChg>
    </pc:docChg>
  </pc:docChgLst>
  <pc:docChgLst>
    <pc:chgData clId="Web-{DB4AE84A-58CA-A159-EF63-04C860CA3F6E}"/>
    <pc:docChg chg="modSld">
      <pc:chgData name="" userId="" providerId="" clId="Web-{DB4AE84A-58CA-A159-EF63-04C860CA3F6E}" dt="2020-10-29T18:12:04.201" v="2" actId="14100"/>
      <pc:docMkLst>
        <pc:docMk/>
      </pc:docMkLst>
      <pc:sldChg chg="modSp">
        <pc:chgData name="" userId="" providerId="" clId="Web-{DB4AE84A-58CA-A159-EF63-04C860CA3F6E}" dt="2020-10-29T18:12:04.201" v="2" actId="14100"/>
        <pc:sldMkLst>
          <pc:docMk/>
          <pc:sldMk cId="425958146" sldId="350"/>
        </pc:sldMkLst>
        <pc:cxnChg chg="mod">
          <ac:chgData name="" userId="" providerId="" clId="Web-{DB4AE84A-58CA-A159-EF63-04C860CA3F6E}" dt="2020-10-29T18:12:04.201" v="2" actId="14100"/>
          <ac:cxnSpMkLst>
            <pc:docMk/>
            <pc:sldMk cId="425958146" sldId="350"/>
            <ac:cxnSpMk id="32" creationId="{85FD8B85-6445-48ED-91DB-3D7B6CC07374}"/>
          </ac:cxnSpMkLst>
        </pc:cxnChg>
      </pc:sldChg>
    </pc:docChg>
  </pc:docChgLst>
  <pc:docChgLst>
    <pc:chgData clId="Web-{4A9ADF26-3143-3945-6CD1-7C63F23E7A1A}"/>
    <pc:docChg chg="modSld sldOrd">
      <pc:chgData name="" userId="" providerId="" clId="Web-{4A9ADF26-3143-3945-6CD1-7C63F23E7A1A}" dt="2020-04-07T17:17:08.408" v="23"/>
      <pc:docMkLst>
        <pc:docMk/>
      </pc:docMkLst>
      <pc:sldChg chg="modSp ord">
        <pc:chgData name="" userId="" providerId="" clId="Web-{4A9ADF26-3143-3945-6CD1-7C63F23E7A1A}" dt="2020-04-07T17:17:04.705" v="20" actId="20577"/>
        <pc:sldMkLst>
          <pc:docMk/>
          <pc:sldMk cId="3300284026" sldId="257"/>
        </pc:sldMkLst>
        <pc:spChg chg="mod">
          <ac:chgData name="" userId="" providerId="" clId="Web-{4A9ADF26-3143-3945-6CD1-7C63F23E7A1A}" dt="2020-04-07T17:17:04.705" v="20" actId="20577"/>
          <ac:spMkLst>
            <pc:docMk/>
            <pc:sldMk cId="3300284026" sldId="257"/>
            <ac:spMk id="5" creationId="{00000000-0000-0000-0000-000000000000}"/>
          </ac:spMkLst>
        </pc:spChg>
      </pc:sldChg>
      <pc:sldChg chg="delSp">
        <pc:chgData name="" userId="" providerId="" clId="Web-{4A9ADF26-3143-3945-6CD1-7C63F23E7A1A}" dt="2020-04-07T17:17:08.408" v="23"/>
        <pc:sldMkLst>
          <pc:docMk/>
          <pc:sldMk cId="2544843454" sldId="294"/>
        </pc:sldMkLst>
        <pc:spChg chg="del">
          <ac:chgData name="" userId="" providerId="" clId="Web-{4A9ADF26-3143-3945-6CD1-7C63F23E7A1A}" dt="2020-04-07T17:17:08.408" v="23"/>
          <ac:spMkLst>
            <pc:docMk/>
            <pc:sldMk cId="2544843454" sldId="294"/>
            <ac:spMk id="2" creationId="{00000000-0000-0000-0000-000000000000}"/>
          </ac:spMkLst>
        </pc:spChg>
      </pc:sldChg>
    </pc:docChg>
  </pc:docChgLst>
  <pc:docChgLst>
    <pc:chgData clId="Web-{DBAE32E2-4827-48EB-A137-4E035979F4C4}"/>
    <pc:docChg chg="modSld">
      <pc:chgData name="" userId="" providerId="" clId="Web-{DBAE32E2-4827-48EB-A137-4E035979F4C4}" dt="2020-04-14T18:00:07.129" v="301" actId="20577"/>
      <pc:docMkLst>
        <pc:docMk/>
      </pc:docMkLst>
      <pc:sldChg chg="modSp">
        <pc:chgData name="" userId="" providerId="" clId="Web-{DBAE32E2-4827-48EB-A137-4E035979F4C4}" dt="2020-04-14T18:00:07.129" v="300" actId="20577"/>
        <pc:sldMkLst>
          <pc:docMk/>
          <pc:sldMk cId="1180396736" sldId="304"/>
        </pc:sldMkLst>
        <pc:spChg chg="mod">
          <ac:chgData name="" userId="" providerId="" clId="Web-{DBAE32E2-4827-48EB-A137-4E035979F4C4}" dt="2020-04-14T18:00:07.129" v="300" actId="20577"/>
          <ac:spMkLst>
            <pc:docMk/>
            <pc:sldMk cId="1180396736" sldId="304"/>
            <ac:spMk id="5" creationId="{3A46B5D0-68F4-4761-8C83-AEC7EE0E160C}"/>
          </ac:spMkLst>
        </pc:spChg>
      </pc:sldChg>
      <pc:sldChg chg="modSp">
        <pc:chgData name="" userId="" providerId="" clId="Web-{DBAE32E2-4827-48EB-A137-4E035979F4C4}" dt="2020-04-14T16:55:31.089" v="57" actId="1076"/>
        <pc:sldMkLst>
          <pc:docMk/>
          <pc:sldMk cId="2643870767" sldId="320"/>
        </pc:sldMkLst>
        <pc:spChg chg="mod">
          <ac:chgData name="" userId="" providerId="" clId="Web-{DBAE32E2-4827-48EB-A137-4E035979F4C4}" dt="2020-04-14T16:55:23.416" v="54" actId="20577"/>
          <ac:spMkLst>
            <pc:docMk/>
            <pc:sldMk cId="2643870767" sldId="320"/>
            <ac:spMk id="3" creationId="{00000000-0000-0000-0000-000000000000}"/>
          </ac:spMkLst>
        </pc:spChg>
        <pc:picChg chg="mod">
          <ac:chgData name="" userId="" providerId="" clId="Web-{DBAE32E2-4827-48EB-A137-4E035979F4C4}" dt="2020-04-14T16:55:31.089" v="57" actId="1076"/>
          <ac:picMkLst>
            <pc:docMk/>
            <pc:sldMk cId="2643870767" sldId="320"/>
            <ac:picMk id="5" creationId="{1A711657-2A0A-4779-8DEC-DDBE47D15B60}"/>
          </ac:picMkLst>
        </pc:picChg>
      </pc:sldChg>
      <pc:sldChg chg="modSp">
        <pc:chgData name="" userId="" providerId="" clId="Web-{DBAE32E2-4827-48EB-A137-4E035979F4C4}" dt="2020-04-14T17:56:44.508" v="209" actId="20577"/>
        <pc:sldMkLst>
          <pc:docMk/>
          <pc:sldMk cId="218096800" sldId="322"/>
        </pc:sldMkLst>
        <pc:spChg chg="mod">
          <ac:chgData name="" userId="" providerId="" clId="Web-{DBAE32E2-4827-48EB-A137-4E035979F4C4}" dt="2020-04-14T17:56:44.508" v="209" actId="20577"/>
          <ac:spMkLst>
            <pc:docMk/>
            <pc:sldMk cId="218096800" sldId="322"/>
            <ac:spMk id="3" creationId="{1E50E438-0A39-4B46-A83F-394F9F4D8947}"/>
          </ac:spMkLst>
        </pc:spChg>
      </pc:sldChg>
    </pc:docChg>
  </pc:docChgLst>
  <pc:docChgLst>
    <pc:chgData clId="Web-{68C68736-F111-CAD7-D3A6-722F1966D1B4}"/>
    <pc:docChg chg="modSld">
      <pc:chgData name="" userId="" providerId="" clId="Web-{68C68736-F111-CAD7-D3A6-722F1966D1B4}" dt="2020-04-08T18:33:15.293" v="24" actId="20577"/>
      <pc:docMkLst>
        <pc:docMk/>
      </pc:docMkLst>
      <pc:sldChg chg="addSp delSp modSp mod setBg setClrOvrMap">
        <pc:chgData name="" userId="" providerId="" clId="Web-{68C68736-F111-CAD7-D3A6-722F1966D1B4}" dt="2020-04-08T18:14:58.880" v="0"/>
        <pc:sldMkLst>
          <pc:docMk/>
          <pc:sldMk cId="3999120592" sldId="297"/>
        </pc:sldMkLst>
        <pc:spChg chg="mod">
          <ac:chgData name="" userId="" providerId="" clId="Web-{68C68736-F111-CAD7-D3A6-722F1966D1B4}" dt="2020-04-08T18:14:58.880" v="0"/>
          <ac:spMkLst>
            <pc:docMk/>
            <pc:sldMk cId="3999120592" sldId="297"/>
            <ac:spMk id="2" creationId="{CE6C524F-0E2E-4BB9-83A0-AD080EF232DD}"/>
          </ac:spMkLst>
        </pc:spChg>
        <pc:spChg chg="mod">
          <ac:chgData name="" userId="" providerId="" clId="Web-{68C68736-F111-CAD7-D3A6-722F1966D1B4}" dt="2020-04-08T18:14:58.880" v="0"/>
          <ac:spMkLst>
            <pc:docMk/>
            <pc:sldMk cId="3999120592" sldId="297"/>
            <ac:spMk id="3" creationId="{D71D6C1E-FC3E-4711-8345-82FA04FC3FCF}"/>
          </ac:spMkLst>
        </pc:spChg>
        <pc:spChg chg="mod ord">
          <ac:chgData name="" userId="" providerId="" clId="Web-{68C68736-F111-CAD7-D3A6-722F1966D1B4}" dt="2020-04-08T18:14:58.880" v="0"/>
          <ac:spMkLst>
            <pc:docMk/>
            <pc:sldMk cId="3999120592" sldId="297"/>
            <ac:spMk id="4" creationId="{9CBED2AB-3FD8-4462-B834-9BF3B06FD258}"/>
          </ac:spMkLst>
        </pc:spChg>
        <pc:spChg chg="del">
          <ac:chgData name="" userId="" providerId="" clId="Web-{68C68736-F111-CAD7-D3A6-722F1966D1B4}" dt="2020-04-08T18:14:58.880" v="0"/>
          <ac:spMkLst>
            <pc:docMk/>
            <pc:sldMk cId="3999120592" sldId="297"/>
            <ac:spMk id="10" creationId="{81AEB8A9-B768-4E30-BA55-D919E6687343}"/>
          </ac:spMkLst>
        </pc:spChg>
        <pc:spChg chg="add">
          <ac:chgData name="" userId="" providerId="" clId="Web-{68C68736-F111-CAD7-D3A6-722F1966D1B4}" dt="2020-04-08T18:14:58.880" v="0"/>
          <ac:spMkLst>
            <pc:docMk/>
            <pc:sldMk cId="3999120592" sldId="297"/>
            <ac:spMk id="12" creationId="{867D4867-5BA7-4462-B2F6-A23F4A622AA7}"/>
          </ac:spMkLst>
        </pc:spChg>
        <pc:picChg chg="mod">
          <ac:chgData name="" userId="" providerId="" clId="Web-{68C68736-F111-CAD7-D3A6-722F1966D1B4}" dt="2020-04-08T18:14:58.880" v="0"/>
          <ac:picMkLst>
            <pc:docMk/>
            <pc:sldMk cId="3999120592" sldId="297"/>
            <ac:picMk id="7" creationId="{EB75FDFD-73D2-4D89-89B1-EF59DDAF234F}"/>
          </ac:picMkLst>
        </pc:picChg>
      </pc:sldChg>
      <pc:sldChg chg="addSp delSp modSp mod setBg">
        <pc:chgData name="" userId="" providerId="" clId="Web-{68C68736-F111-CAD7-D3A6-722F1966D1B4}" dt="2020-04-08T18:20:54.908" v="1"/>
        <pc:sldMkLst>
          <pc:docMk/>
          <pc:sldMk cId="2447123993" sldId="298"/>
        </pc:sldMkLst>
        <pc:spChg chg="mod">
          <ac:chgData name="" userId="" providerId="" clId="Web-{68C68736-F111-CAD7-D3A6-722F1966D1B4}" dt="2020-04-08T18:20:54.908" v="1"/>
          <ac:spMkLst>
            <pc:docMk/>
            <pc:sldMk cId="2447123993" sldId="298"/>
            <ac:spMk id="2" creationId="{6A8478B3-E561-4412-9CEE-2B1E66CF7C11}"/>
          </ac:spMkLst>
        </pc:spChg>
        <pc:spChg chg="del">
          <ac:chgData name="" userId="" providerId="" clId="Web-{68C68736-F111-CAD7-D3A6-722F1966D1B4}" dt="2020-04-08T18:20:54.908" v="1"/>
          <ac:spMkLst>
            <pc:docMk/>
            <pc:sldMk cId="2447123993" sldId="298"/>
            <ac:spMk id="3" creationId="{8C3CF2BE-47AB-4D92-AC10-176A8D78E8AB}"/>
          </ac:spMkLst>
        </pc:spChg>
        <pc:spChg chg="mod">
          <ac:chgData name="" userId="" providerId="" clId="Web-{68C68736-F111-CAD7-D3A6-722F1966D1B4}" dt="2020-04-08T18:20:54.908" v="1"/>
          <ac:spMkLst>
            <pc:docMk/>
            <pc:sldMk cId="2447123993" sldId="298"/>
            <ac:spMk id="4" creationId="{F9E2B56F-AFD3-487D-985E-9C5729F3C052}"/>
          </ac:spMkLst>
        </pc:spChg>
        <pc:spChg chg="add">
          <ac:chgData name="" userId="" providerId="" clId="Web-{68C68736-F111-CAD7-D3A6-722F1966D1B4}" dt="2020-04-08T18:20:54.908" v="1"/>
          <ac:spMkLst>
            <pc:docMk/>
            <pc:sldMk cId="2447123993" sldId="298"/>
            <ac:spMk id="11" creationId="{46C2E80F-49A6-4372-B103-219D417A55ED}"/>
          </ac:spMkLst>
        </pc:spChg>
        <pc:graphicFrameChg chg="add">
          <ac:chgData name="" userId="" providerId="" clId="Web-{68C68736-F111-CAD7-D3A6-722F1966D1B4}" dt="2020-04-08T18:20:54.908" v="1"/>
          <ac:graphicFrameMkLst>
            <pc:docMk/>
            <pc:sldMk cId="2447123993" sldId="298"/>
            <ac:graphicFrameMk id="6" creationId="{02D0EB0C-048B-434E-8474-775CEC51776E}"/>
          </ac:graphicFrameMkLst>
        </pc:graphicFrameChg>
      </pc:sldChg>
      <pc:sldChg chg="addSp delSp modSp mod setBg">
        <pc:chgData name="" userId="" providerId="" clId="Web-{68C68736-F111-CAD7-D3A6-722F1966D1B4}" dt="2020-04-08T18:33:15.293" v="24" actId="20577"/>
        <pc:sldMkLst>
          <pc:docMk/>
          <pc:sldMk cId="3885792763" sldId="299"/>
        </pc:sldMkLst>
        <pc:spChg chg="mod">
          <ac:chgData name="" userId="" providerId="" clId="Web-{68C68736-F111-CAD7-D3A6-722F1966D1B4}" dt="2020-04-08T18:32:49.292" v="18"/>
          <ac:spMkLst>
            <pc:docMk/>
            <pc:sldMk cId="3885792763" sldId="299"/>
            <ac:spMk id="2" creationId="{4C073B08-6466-4E9A-B30D-633A7777CBFE}"/>
          </ac:spMkLst>
        </pc:spChg>
        <pc:spChg chg="mod">
          <ac:chgData name="" userId="" providerId="" clId="Web-{68C68736-F111-CAD7-D3A6-722F1966D1B4}" dt="2020-04-08T18:33:15.293" v="24" actId="20577"/>
          <ac:spMkLst>
            <pc:docMk/>
            <pc:sldMk cId="3885792763" sldId="299"/>
            <ac:spMk id="3" creationId="{AB7928B3-8869-4F15-8501-15ECD6741AC5}"/>
          </ac:spMkLst>
        </pc:spChg>
        <pc:spChg chg="mod ord">
          <ac:chgData name="" userId="" providerId="" clId="Web-{68C68736-F111-CAD7-D3A6-722F1966D1B4}" dt="2020-04-08T18:32:49.292" v="18"/>
          <ac:spMkLst>
            <pc:docMk/>
            <pc:sldMk cId="3885792763" sldId="299"/>
            <ac:spMk id="4" creationId="{CF8D2441-9A3C-4AAE-A561-FF7CF3722826}"/>
          </ac:spMkLst>
        </pc:spChg>
        <pc:spChg chg="add del">
          <ac:chgData name="" userId="" providerId="" clId="Web-{68C68736-F111-CAD7-D3A6-722F1966D1B4}" dt="2020-04-08T18:32:49.292" v="18"/>
          <ac:spMkLst>
            <pc:docMk/>
            <pc:sldMk cId="3885792763" sldId="299"/>
            <ac:spMk id="10" creationId="{EEFC5A63-68D6-4DC9-98B1-C2BDCE2E212D}"/>
          </ac:spMkLst>
        </pc:spChg>
        <pc:spChg chg="add del">
          <ac:chgData name="" userId="" providerId="" clId="Web-{68C68736-F111-CAD7-D3A6-722F1966D1B4}" dt="2020-04-08T18:32:49.292" v="18"/>
          <ac:spMkLst>
            <pc:docMk/>
            <pc:sldMk cId="3885792763" sldId="299"/>
            <ac:spMk id="12" creationId="{98696089-5956-4C6A-B8CF-020E45F618DB}"/>
          </ac:spMkLst>
        </pc:spChg>
        <pc:spChg chg="add del">
          <ac:chgData name="" userId="" providerId="" clId="Web-{68C68736-F111-CAD7-D3A6-722F1966D1B4}" dt="2020-04-08T18:32:49.292" v="18"/>
          <ac:spMkLst>
            <pc:docMk/>
            <pc:sldMk cId="3885792763" sldId="299"/>
            <ac:spMk id="14" creationId="{D2187C0E-E9DF-4786-B29C-0547C9F6F92B}"/>
          </ac:spMkLst>
        </pc:spChg>
        <pc:spChg chg="add del">
          <ac:chgData name="" userId="" providerId="" clId="Web-{68C68736-F111-CAD7-D3A6-722F1966D1B4}" dt="2020-04-08T18:32:49.292" v="18"/>
          <ac:spMkLst>
            <pc:docMk/>
            <pc:sldMk cId="3885792763" sldId="299"/>
            <ac:spMk id="16" creationId="{FFFD7CA3-4CDC-48B8-9010-DDC3DF392D21}"/>
          </ac:spMkLst>
        </pc:spChg>
        <pc:spChg chg="add">
          <ac:chgData name="" userId="" providerId="" clId="Web-{68C68736-F111-CAD7-D3A6-722F1966D1B4}" dt="2020-04-08T18:32:49.292" v="18"/>
          <ac:spMkLst>
            <pc:docMk/>
            <pc:sldMk cId="3885792763" sldId="299"/>
            <ac:spMk id="21" creationId="{3B854194-185D-494D-905C-7C7CB2E30F6E}"/>
          </ac:spMkLst>
        </pc:spChg>
        <pc:spChg chg="add">
          <ac:chgData name="" userId="" providerId="" clId="Web-{68C68736-F111-CAD7-D3A6-722F1966D1B4}" dt="2020-04-08T18:32:49.292" v="18"/>
          <ac:spMkLst>
            <pc:docMk/>
            <pc:sldMk cId="3885792763" sldId="299"/>
            <ac:spMk id="23" creationId="{B4F5FA0D-0104-4987-8241-EFF7C85B88DE}"/>
          </ac:spMkLst>
        </pc:spChg>
        <pc:picChg chg="add del mod">
          <ac:chgData name="" userId="" providerId="" clId="Web-{68C68736-F111-CAD7-D3A6-722F1966D1B4}" dt="2020-04-08T18:31:46.884" v="17"/>
          <ac:picMkLst>
            <pc:docMk/>
            <pc:sldMk cId="3885792763" sldId="299"/>
            <ac:picMk id="5" creationId="{CFA4940B-956D-4962-8C81-EDEDA59822E5}"/>
          </ac:picMkLst>
        </pc:picChg>
        <pc:picChg chg="add">
          <ac:chgData name="" userId="" providerId="" clId="Web-{68C68736-F111-CAD7-D3A6-722F1966D1B4}" dt="2020-04-08T18:32:49.292" v="18"/>
          <ac:picMkLst>
            <pc:docMk/>
            <pc:sldMk cId="3885792763" sldId="299"/>
            <ac:picMk id="25" creationId="{2897127E-6CEF-446C-BE87-93B7C46E49D1}"/>
          </ac:picMkLst>
        </pc:picChg>
      </pc:sldChg>
      <pc:sldChg chg="addSp delSp modSp mod setBg">
        <pc:chgData name="" userId="" providerId="" clId="Web-{68C68736-F111-CAD7-D3A6-722F1966D1B4}" dt="2020-04-08T18:30:40.116" v="12" actId="1076"/>
        <pc:sldMkLst>
          <pc:docMk/>
          <pc:sldMk cId="1315330582" sldId="305"/>
        </pc:sldMkLst>
        <pc:spChg chg="mod">
          <ac:chgData name="" userId="" providerId="" clId="Web-{68C68736-F111-CAD7-D3A6-722F1966D1B4}" dt="2020-04-08T18:30:22.600" v="6"/>
          <ac:spMkLst>
            <pc:docMk/>
            <pc:sldMk cId="1315330582" sldId="305"/>
            <ac:spMk id="2" creationId="{715CAC03-FA7A-42EC-87F4-564BC2A71700}"/>
          </ac:spMkLst>
        </pc:spChg>
        <pc:spChg chg="add del">
          <ac:chgData name="" userId="" providerId="" clId="Web-{68C68736-F111-CAD7-D3A6-722F1966D1B4}" dt="2020-04-08T18:30:22.600" v="6"/>
          <ac:spMkLst>
            <pc:docMk/>
            <pc:sldMk cId="1315330582" sldId="305"/>
            <ac:spMk id="3" creationId="{01A15554-24B3-4F06-8877-999456F66355}"/>
          </ac:spMkLst>
        </pc:spChg>
        <pc:spChg chg="mod">
          <ac:chgData name="" userId="" providerId="" clId="Web-{68C68736-F111-CAD7-D3A6-722F1966D1B4}" dt="2020-04-08T18:30:22.600" v="6"/>
          <ac:spMkLst>
            <pc:docMk/>
            <pc:sldMk cId="1315330582" sldId="305"/>
            <ac:spMk id="4" creationId="{96991026-1D4C-42D8-83A1-35BEDFB7ABA7}"/>
          </ac:spMkLst>
        </pc:spChg>
        <pc:spChg chg="add del">
          <ac:chgData name="" userId="" providerId="" clId="Web-{68C68736-F111-CAD7-D3A6-722F1966D1B4}" dt="2020-04-08T18:30:22.600" v="6"/>
          <ac:spMkLst>
            <pc:docMk/>
            <pc:sldMk cId="1315330582" sldId="305"/>
            <ac:spMk id="11" creationId="{46C2E80F-49A6-4372-B103-219D417A55ED}"/>
          </ac:spMkLst>
        </pc:spChg>
        <pc:graphicFrameChg chg="add del">
          <ac:chgData name="" userId="" providerId="" clId="Web-{68C68736-F111-CAD7-D3A6-722F1966D1B4}" dt="2020-04-08T18:30:22.600" v="6"/>
          <ac:graphicFrameMkLst>
            <pc:docMk/>
            <pc:sldMk cId="1315330582" sldId="305"/>
            <ac:graphicFrameMk id="6" creationId="{99B54C52-0E42-4510-931A-8CB617FD10C6}"/>
          </ac:graphicFrameMkLst>
        </pc:graphicFrameChg>
        <pc:picChg chg="add del mod">
          <ac:chgData name="" userId="" providerId="" clId="Web-{68C68736-F111-CAD7-D3A6-722F1966D1B4}" dt="2020-04-08T18:30:40.116" v="12" actId="1076"/>
          <ac:picMkLst>
            <pc:docMk/>
            <pc:sldMk cId="1315330582" sldId="305"/>
            <ac:picMk id="5" creationId="{108202F0-DBA3-48DF-83DB-ABD73A5B49A4}"/>
          </ac:picMkLst>
        </pc:picChg>
      </pc:sldChg>
    </pc:docChg>
  </pc:docChgLst>
  <pc:docChgLst>
    <pc:chgData name="Blevins, Melissa (DBHDS)" userId="S::melissa.blevins@dbhds.virginia.gov::6575bc5f-fcc3-4139-a246-17e6371f972c" providerId="AD" clId="Web-{BFDB6FA8-4B9A-430F-9A99-CDFE5B03B936}"/>
    <pc:docChg chg="addSld delSld modSld sldOrd">
      <pc:chgData name="Blevins, Melissa (DBHDS)" userId="S::melissa.blevins@dbhds.virginia.gov::6575bc5f-fcc3-4139-a246-17e6371f972c" providerId="AD" clId="Web-{BFDB6FA8-4B9A-430F-9A99-CDFE5B03B936}" dt="2020-04-10T12:20:07.018" v="568" actId="20577"/>
      <pc:docMkLst>
        <pc:docMk/>
      </pc:docMkLst>
      <pc:sldChg chg="addSp modSp">
        <pc:chgData name="Blevins, Melissa (DBHDS)" userId="S::melissa.blevins@dbhds.virginia.gov::6575bc5f-fcc3-4139-a246-17e6371f972c" providerId="AD" clId="Web-{BFDB6FA8-4B9A-430F-9A99-CDFE5B03B936}" dt="2020-04-10T12:12:44.187" v="372" actId="1076"/>
        <pc:sldMkLst>
          <pc:docMk/>
          <pc:sldMk cId="1921541453" sldId="302"/>
        </pc:sldMkLst>
        <pc:picChg chg="add mod">
          <ac:chgData name="Blevins, Melissa (DBHDS)" userId="S::melissa.blevins@dbhds.virginia.gov::6575bc5f-fcc3-4139-a246-17e6371f972c" providerId="AD" clId="Web-{BFDB6FA8-4B9A-430F-9A99-CDFE5B03B936}" dt="2020-04-10T12:12:44.187" v="372" actId="1076"/>
          <ac:picMkLst>
            <pc:docMk/>
            <pc:sldMk cId="1921541453" sldId="302"/>
            <ac:picMk id="3" creationId="{CED6B60A-4EAA-4C23-AE05-AC03386DC760}"/>
          </ac:picMkLst>
        </pc:picChg>
      </pc:sldChg>
      <pc:sldChg chg="modSp">
        <pc:chgData name="Blevins, Melissa (DBHDS)" userId="S::melissa.blevins@dbhds.virginia.gov::6575bc5f-fcc3-4139-a246-17e6371f972c" providerId="AD" clId="Web-{BFDB6FA8-4B9A-430F-9A99-CDFE5B03B936}" dt="2020-04-10T11:54:44.742" v="124" actId="20577"/>
        <pc:sldMkLst>
          <pc:docMk/>
          <pc:sldMk cId="1315330582" sldId="305"/>
        </pc:sldMkLst>
        <pc:spChg chg="mod">
          <ac:chgData name="Blevins, Melissa (DBHDS)" userId="S::melissa.blevins@dbhds.virginia.gov::6575bc5f-fcc3-4139-a246-17e6371f972c" providerId="AD" clId="Web-{BFDB6FA8-4B9A-430F-9A99-CDFE5B03B936}" dt="2020-04-10T11:54:44.742" v="124" actId="20577"/>
          <ac:spMkLst>
            <pc:docMk/>
            <pc:sldMk cId="1315330582" sldId="305"/>
            <ac:spMk id="3" creationId="{01A15554-24B3-4F06-8877-999456F66355}"/>
          </ac:spMkLst>
        </pc:spChg>
      </pc:sldChg>
      <pc:sldChg chg="modSp">
        <pc:chgData name="Blevins, Melissa (DBHDS)" userId="S::melissa.blevins@dbhds.virginia.gov::6575bc5f-fcc3-4139-a246-17e6371f972c" providerId="AD" clId="Web-{BFDB6FA8-4B9A-430F-9A99-CDFE5B03B936}" dt="2020-04-10T12:05:15.074" v="221" actId="20577"/>
        <pc:sldMkLst>
          <pc:docMk/>
          <pc:sldMk cId="3319554550" sldId="306"/>
        </pc:sldMkLst>
        <pc:spChg chg="mod">
          <ac:chgData name="Blevins, Melissa (DBHDS)" userId="S::melissa.blevins@dbhds.virginia.gov::6575bc5f-fcc3-4139-a246-17e6371f972c" providerId="AD" clId="Web-{BFDB6FA8-4B9A-430F-9A99-CDFE5B03B936}" dt="2020-04-10T12:05:15.074" v="221" actId="20577"/>
          <ac:spMkLst>
            <pc:docMk/>
            <pc:sldMk cId="3319554550" sldId="306"/>
            <ac:spMk id="3" creationId="{AA6FC367-EBD9-4163-98ED-9784CCA49DE8}"/>
          </ac:spMkLst>
        </pc:spChg>
      </pc:sldChg>
      <pc:sldChg chg="modSp">
        <pc:chgData name="Blevins, Melissa (DBHDS)" userId="S::melissa.blevins@dbhds.virginia.gov::6575bc5f-fcc3-4139-a246-17e6371f972c" providerId="AD" clId="Web-{BFDB6FA8-4B9A-430F-9A99-CDFE5B03B936}" dt="2020-04-10T12:17:02.033" v="552" actId="20577"/>
        <pc:sldMkLst>
          <pc:docMk/>
          <pc:sldMk cId="3688420012" sldId="309"/>
        </pc:sldMkLst>
        <pc:spChg chg="mod">
          <ac:chgData name="Blevins, Melissa (DBHDS)" userId="S::melissa.blevins@dbhds.virginia.gov::6575bc5f-fcc3-4139-a246-17e6371f972c" providerId="AD" clId="Web-{BFDB6FA8-4B9A-430F-9A99-CDFE5B03B936}" dt="2020-04-10T12:17:02.033" v="552" actId="20577"/>
          <ac:spMkLst>
            <pc:docMk/>
            <pc:sldMk cId="3688420012" sldId="309"/>
            <ac:spMk id="3" creationId="{3A1F1463-6D36-4AD6-9CD9-CE25049D5FDC}"/>
          </ac:spMkLst>
        </pc:spChg>
      </pc:sldChg>
      <pc:sldChg chg="new del">
        <pc:chgData name="Blevins, Melissa (DBHDS)" userId="S::melissa.blevins@dbhds.virginia.gov::6575bc5f-fcc3-4139-a246-17e6371f972c" providerId="AD" clId="Web-{BFDB6FA8-4B9A-430F-9A99-CDFE5B03B936}" dt="2020-04-10T11:47:40.986" v="2"/>
        <pc:sldMkLst>
          <pc:docMk/>
          <pc:sldMk cId="3460441224" sldId="310"/>
        </pc:sldMkLst>
      </pc:sldChg>
      <pc:sldChg chg="addSp delSp modSp add">
        <pc:chgData name="Blevins, Melissa (DBHDS)" userId="S::melissa.blevins@dbhds.virginia.gov::6575bc5f-fcc3-4139-a246-17e6371f972c" providerId="AD" clId="Web-{BFDB6FA8-4B9A-430F-9A99-CDFE5B03B936}" dt="2020-04-10T11:50:10.424" v="43" actId="20577"/>
        <pc:sldMkLst>
          <pc:docMk/>
          <pc:sldMk cId="3825322123" sldId="311"/>
        </pc:sldMkLst>
        <pc:spChg chg="del mod">
          <ac:chgData name="Blevins, Melissa (DBHDS)" userId="S::melissa.blevins@dbhds.virginia.gov::6575bc5f-fcc3-4139-a246-17e6371f972c" providerId="AD" clId="Web-{BFDB6FA8-4B9A-430F-9A99-CDFE5B03B936}" dt="2020-04-10T11:48:01.142" v="7"/>
          <ac:spMkLst>
            <pc:docMk/>
            <pc:sldMk cId="3825322123" sldId="311"/>
            <ac:spMk id="2" creationId="{CD042160-D635-4025-A713-69107DA2DA0C}"/>
          </ac:spMkLst>
        </pc:spChg>
        <pc:spChg chg="mod">
          <ac:chgData name="Blevins, Melissa (DBHDS)" userId="S::melissa.blevins@dbhds.virginia.gov::6575bc5f-fcc3-4139-a246-17e6371f972c" providerId="AD" clId="Web-{BFDB6FA8-4B9A-430F-9A99-CDFE5B03B936}" dt="2020-04-10T11:49:32.190" v="29"/>
          <ac:spMkLst>
            <pc:docMk/>
            <pc:sldMk cId="3825322123" sldId="311"/>
            <ac:spMk id="4" creationId="{CF094D77-7278-4D97-9651-EF571BB49847}"/>
          </ac:spMkLst>
        </pc:spChg>
        <pc:spChg chg="add mod ord">
          <ac:chgData name="Blevins, Melissa (DBHDS)" userId="S::melissa.blevins@dbhds.virginia.gov::6575bc5f-fcc3-4139-a246-17e6371f972c" providerId="AD" clId="Web-{BFDB6FA8-4B9A-430F-9A99-CDFE5B03B936}" dt="2020-04-10T11:49:32.190" v="29"/>
          <ac:spMkLst>
            <pc:docMk/>
            <pc:sldMk cId="3825322123" sldId="311"/>
            <ac:spMk id="10" creationId="{48828A52-AC9D-4FD4-BFA2-7AFED1C20D5B}"/>
          </ac:spMkLst>
        </pc:spChg>
        <pc:spChg chg="add del">
          <ac:chgData name="Blevins, Melissa (DBHDS)" userId="S::melissa.blevins@dbhds.virginia.gov::6575bc5f-fcc3-4139-a246-17e6371f972c" providerId="AD" clId="Web-{BFDB6FA8-4B9A-430F-9A99-CDFE5B03B936}" dt="2020-04-10T11:48:33.596" v="26"/>
          <ac:spMkLst>
            <pc:docMk/>
            <pc:sldMk cId="3825322123" sldId="311"/>
            <ac:spMk id="16" creationId="{CC6F1F1F-7A58-4987-B3D3-4AEA44DC4165}"/>
          </ac:spMkLst>
        </pc:spChg>
        <pc:spChg chg="add">
          <ac:chgData name="Blevins, Melissa (DBHDS)" userId="S::melissa.blevins@dbhds.virginia.gov::6575bc5f-fcc3-4139-a246-17e6371f972c" providerId="AD" clId="Web-{BFDB6FA8-4B9A-430F-9A99-CDFE5B03B936}" dt="2020-04-10T11:49:32.190" v="29"/>
          <ac:spMkLst>
            <pc:docMk/>
            <pc:sldMk cId="3825322123" sldId="311"/>
            <ac:spMk id="25" creationId="{BE95D989-81FA-4BAD-9AD5-E46CEDA91B36}"/>
          </ac:spMkLst>
        </pc:spChg>
        <pc:spChg chg="add del">
          <ac:chgData name="Blevins, Melissa (DBHDS)" userId="S::melissa.blevins@dbhds.virginia.gov::6575bc5f-fcc3-4139-a246-17e6371f972c" providerId="AD" clId="Web-{BFDB6FA8-4B9A-430F-9A99-CDFE5B03B936}" dt="2020-04-10T11:49:32.127" v="28"/>
          <ac:spMkLst>
            <pc:docMk/>
            <pc:sldMk cId="3825322123" sldId="311"/>
            <ac:spMk id="28" creationId="{3A5B4632-C963-4296-86F0-79AA9EA5AE98}"/>
          </ac:spMkLst>
        </pc:spChg>
        <pc:spChg chg="add">
          <ac:chgData name="Blevins, Melissa (DBHDS)" userId="S::melissa.blevins@dbhds.virginia.gov::6575bc5f-fcc3-4139-a246-17e6371f972c" providerId="AD" clId="Web-{BFDB6FA8-4B9A-430F-9A99-CDFE5B03B936}" dt="2020-04-10T11:49:32.190" v="29"/>
          <ac:spMkLst>
            <pc:docMk/>
            <pc:sldMk cId="3825322123" sldId="311"/>
            <ac:spMk id="30" creationId="{156189E5-8A3E-4CFD-B71B-CCD0F8495E56}"/>
          </ac:spMkLst>
        </pc:spChg>
        <pc:graphicFrameChg chg="mod modGraphic">
          <ac:chgData name="Blevins, Melissa (DBHDS)" userId="S::melissa.blevins@dbhds.virginia.gov::6575bc5f-fcc3-4139-a246-17e6371f972c" providerId="AD" clId="Web-{BFDB6FA8-4B9A-430F-9A99-CDFE5B03B936}" dt="2020-04-10T11:50:10.424" v="43" actId="20577"/>
          <ac:graphicFrameMkLst>
            <pc:docMk/>
            <pc:sldMk cId="3825322123" sldId="311"/>
            <ac:graphicFrameMk id="23" creationId="{26A500E8-C0CD-4429-AC92-5B7C683A67EA}"/>
          </ac:graphicFrameMkLst>
        </pc:graphicFrameChg>
      </pc:sldChg>
      <pc:sldChg chg="new del">
        <pc:chgData name="Blevins, Melissa (DBHDS)" userId="S::melissa.blevins@dbhds.virginia.gov::6575bc5f-fcc3-4139-a246-17e6371f972c" providerId="AD" clId="Web-{BFDB6FA8-4B9A-430F-9A99-CDFE5B03B936}" dt="2020-04-10T11:51:42.972" v="46"/>
        <pc:sldMkLst>
          <pc:docMk/>
          <pc:sldMk cId="428532252" sldId="312"/>
        </pc:sldMkLst>
      </pc:sldChg>
      <pc:sldChg chg="modSp add">
        <pc:chgData name="Blevins, Melissa (DBHDS)" userId="S::melissa.blevins@dbhds.virginia.gov::6575bc5f-fcc3-4139-a246-17e6371f972c" providerId="AD" clId="Web-{BFDB6FA8-4B9A-430F-9A99-CDFE5B03B936}" dt="2020-04-10T12:06:58.856" v="224" actId="20577"/>
        <pc:sldMkLst>
          <pc:docMk/>
          <pc:sldMk cId="3604124011" sldId="313"/>
        </pc:sldMkLst>
        <pc:spChg chg="mod">
          <ac:chgData name="Blevins, Melissa (DBHDS)" userId="S::melissa.blevins@dbhds.virginia.gov::6575bc5f-fcc3-4139-a246-17e6371f972c" providerId="AD" clId="Web-{BFDB6FA8-4B9A-430F-9A99-CDFE5B03B936}" dt="2020-04-10T12:06:58.856" v="224" actId="20577"/>
          <ac:spMkLst>
            <pc:docMk/>
            <pc:sldMk cId="3604124011" sldId="313"/>
            <ac:spMk id="3" creationId="{07201392-A7FF-428F-8FEA-76958F3EFE3E}"/>
          </ac:spMkLst>
        </pc:spChg>
      </pc:sldChg>
      <pc:sldChg chg="addSp modSp new">
        <pc:chgData name="Blevins, Melissa (DBHDS)" userId="S::melissa.blevins@dbhds.virginia.gov::6575bc5f-fcc3-4139-a246-17e6371f972c" providerId="AD" clId="Web-{BFDB6FA8-4B9A-430F-9A99-CDFE5B03B936}" dt="2020-04-10T12:07:07.872" v="226" actId="1076"/>
        <pc:sldMkLst>
          <pc:docMk/>
          <pc:sldMk cId="857275321" sldId="314"/>
        </pc:sldMkLst>
        <pc:spChg chg="add mod">
          <ac:chgData name="Blevins, Melissa (DBHDS)" userId="S::melissa.blevins@dbhds.virginia.gov::6575bc5f-fcc3-4139-a246-17e6371f972c" providerId="AD" clId="Web-{BFDB6FA8-4B9A-430F-9A99-CDFE5B03B936}" dt="2020-04-10T11:56:25.227" v="161" actId="1076"/>
          <ac:spMkLst>
            <pc:docMk/>
            <pc:sldMk cId="857275321" sldId="314"/>
            <ac:spMk id="3" creationId="{706FEEEF-6FCA-46EF-BD9F-70E1BAE2EDE9}"/>
          </ac:spMkLst>
        </pc:spChg>
        <pc:spChg chg="add mod">
          <ac:chgData name="Blevins, Melissa (DBHDS)" userId="S::melissa.blevins@dbhds.virginia.gov::6575bc5f-fcc3-4139-a246-17e6371f972c" providerId="AD" clId="Web-{BFDB6FA8-4B9A-430F-9A99-CDFE5B03B936}" dt="2020-04-10T11:57:20.962" v="182" actId="20577"/>
          <ac:spMkLst>
            <pc:docMk/>
            <pc:sldMk cId="857275321" sldId="314"/>
            <ac:spMk id="4" creationId="{E100E50D-EB72-4020-8385-105728961E56}"/>
          </ac:spMkLst>
        </pc:spChg>
        <pc:spChg chg="add mod">
          <ac:chgData name="Blevins, Melissa (DBHDS)" userId="S::melissa.blevins@dbhds.virginia.gov::6575bc5f-fcc3-4139-a246-17e6371f972c" providerId="AD" clId="Web-{BFDB6FA8-4B9A-430F-9A99-CDFE5B03B936}" dt="2020-04-10T11:58:36.166" v="216" actId="1076"/>
          <ac:spMkLst>
            <pc:docMk/>
            <pc:sldMk cId="857275321" sldId="314"/>
            <ac:spMk id="5" creationId="{B8538419-631D-43B5-92E9-2FFF5AEDE721}"/>
          </ac:spMkLst>
        </pc:spChg>
        <pc:picChg chg="add mod">
          <ac:chgData name="Blevins, Melissa (DBHDS)" userId="S::melissa.blevins@dbhds.virginia.gov::6575bc5f-fcc3-4139-a246-17e6371f972c" providerId="AD" clId="Web-{BFDB6FA8-4B9A-430F-9A99-CDFE5B03B936}" dt="2020-04-10T12:07:07.872" v="226" actId="1076"/>
          <ac:picMkLst>
            <pc:docMk/>
            <pc:sldMk cId="857275321" sldId="314"/>
            <ac:picMk id="6" creationId="{C15F4E73-FFB7-4DC2-B4D9-8A66D768D09A}"/>
          </ac:picMkLst>
        </pc:picChg>
      </pc:sldChg>
      <pc:sldChg chg="addSp modSp new mod ord setBg">
        <pc:chgData name="Blevins, Melissa (DBHDS)" userId="S::melissa.blevins@dbhds.virginia.gov::6575bc5f-fcc3-4139-a246-17e6371f972c" providerId="AD" clId="Web-{BFDB6FA8-4B9A-430F-9A99-CDFE5B03B936}" dt="2020-04-10T12:20:07.018" v="567" actId="20577"/>
        <pc:sldMkLst>
          <pc:docMk/>
          <pc:sldMk cId="2260410917" sldId="315"/>
        </pc:sldMkLst>
        <pc:spChg chg="mod">
          <ac:chgData name="Blevins, Melissa (DBHDS)" userId="S::melissa.blevins@dbhds.virginia.gov::6575bc5f-fcc3-4139-a246-17e6371f972c" providerId="AD" clId="Web-{BFDB6FA8-4B9A-430F-9A99-CDFE5B03B936}" dt="2020-04-10T12:19:37.549" v="554"/>
          <ac:spMkLst>
            <pc:docMk/>
            <pc:sldMk cId="2260410917" sldId="315"/>
            <ac:spMk id="2" creationId="{E831FD7F-33F6-4D18-B412-27C06B5F01B1}"/>
          </ac:spMkLst>
        </pc:spChg>
        <pc:spChg chg="mod">
          <ac:chgData name="Blevins, Melissa (DBHDS)" userId="S::melissa.blevins@dbhds.virginia.gov::6575bc5f-fcc3-4139-a246-17e6371f972c" providerId="AD" clId="Web-{BFDB6FA8-4B9A-430F-9A99-CDFE5B03B936}" dt="2020-04-10T12:20:07.018" v="567" actId="20577"/>
          <ac:spMkLst>
            <pc:docMk/>
            <pc:sldMk cId="2260410917" sldId="315"/>
            <ac:spMk id="3" creationId="{B2459588-3DD6-4F3A-992F-41D2E8BFC153}"/>
          </ac:spMkLst>
        </pc:spChg>
        <pc:spChg chg="mod">
          <ac:chgData name="Blevins, Melissa (DBHDS)" userId="S::melissa.blevins@dbhds.virginia.gov::6575bc5f-fcc3-4139-a246-17e6371f972c" providerId="AD" clId="Web-{BFDB6FA8-4B9A-430F-9A99-CDFE5B03B936}" dt="2020-04-10T12:19:37.549" v="554"/>
          <ac:spMkLst>
            <pc:docMk/>
            <pc:sldMk cId="2260410917" sldId="315"/>
            <ac:spMk id="4" creationId="{EEDB666B-376F-4283-8AF7-1D0412C79ED2}"/>
          </ac:spMkLst>
        </pc:spChg>
        <pc:spChg chg="add">
          <ac:chgData name="Blevins, Melissa (DBHDS)" userId="S::melissa.blevins@dbhds.virginia.gov::6575bc5f-fcc3-4139-a246-17e6371f972c" providerId="AD" clId="Web-{BFDB6FA8-4B9A-430F-9A99-CDFE5B03B936}" dt="2020-04-10T12:19:37.549" v="554"/>
          <ac:spMkLst>
            <pc:docMk/>
            <pc:sldMk cId="2260410917" sldId="315"/>
            <ac:spMk id="11" creationId="{1CD81A2A-6ED4-4EF4-A14C-912D31E14800}"/>
          </ac:spMkLst>
        </pc:spChg>
        <pc:spChg chg="add">
          <ac:chgData name="Blevins, Melissa (DBHDS)" userId="S::melissa.blevins@dbhds.virginia.gov::6575bc5f-fcc3-4139-a246-17e6371f972c" providerId="AD" clId="Web-{BFDB6FA8-4B9A-430F-9A99-CDFE5B03B936}" dt="2020-04-10T12:19:37.549" v="554"/>
          <ac:spMkLst>
            <pc:docMk/>
            <pc:sldMk cId="2260410917" sldId="315"/>
            <ac:spMk id="13" creationId="{1661932C-CA15-4E17-B115-FAE7CBEE4789}"/>
          </ac:spMkLst>
        </pc:spChg>
        <pc:spChg chg="add">
          <ac:chgData name="Blevins, Melissa (DBHDS)" userId="S::melissa.blevins@dbhds.virginia.gov::6575bc5f-fcc3-4139-a246-17e6371f972c" providerId="AD" clId="Web-{BFDB6FA8-4B9A-430F-9A99-CDFE5B03B936}" dt="2020-04-10T12:19:37.549" v="554"/>
          <ac:spMkLst>
            <pc:docMk/>
            <pc:sldMk cId="2260410917" sldId="315"/>
            <ac:spMk id="15" creationId="{8590ADD5-9383-4D3D-9047-3DA2593CCB5D}"/>
          </ac:spMkLst>
        </pc:spChg>
        <pc:spChg chg="add">
          <ac:chgData name="Blevins, Melissa (DBHDS)" userId="S::melissa.blevins@dbhds.virginia.gov::6575bc5f-fcc3-4139-a246-17e6371f972c" providerId="AD" clId="Web-{BFDB6FA8-4B9A-430F-9A99-CDFE5B03B936}" dt="2020-04-10T12:19:37.549" v="554"/>
          <ac:spMkLst>
            <pc:docMk/>
            <pc:sldMk cId="2260410917" sldId="315"/>
            <ac:spMk id="17" creationId="{DABE3E45-88CF-45D8-8D40-C773324D93F6}"/>
          </ac:spMkLst>
        </pc:spChg>
        <pc:spChg chg="add">
          <ac:chgData name="Blevins, Melissa (DBHDS)" userId="S::melissa.blevins@dbhds.virginia.gov::6575bc5f-fcc3-4139-a246-17e6371f972c" providerId="AD" clId="Web-{BFDB6FA8-4B9A-430F-9A99-CDFE5B03B936}" dt="2020-04-10T12:19:37.549" v="554"/>
          <ac:spMkLst>
            <pc:docMk/>
            <pc:sldMk cId="2260410917" sldId="315"/>
            <ac:spMk id="21" creationId="{B91ECDA9-56DC-4270-8F33-01C5637B8CEB}"/>
          </ac:spMkLst>
        </pc:spChg>
        <pc:spChg chg="add">
          <ac:chgData name="Blevins, Melissa (DBHDS)" userId="S::melissa.blevins@dbhds.virginia.gov::6575bc5f-fcc3-4139-a246-17e6371f972c" providerId="AD" clId="Web-{BFDB6FA8-4B9A-430F-9A99-CDFE5B03B936}" dt="2020-04-10T12:19:37.549" v="554"/>
          <ac:spMkLst>
            <pc:docMk/>
            <pc:sldMk cId="2260410917" sldId="315"/>
            <ac:spMk id="23" creationId="{75F47824-961D-465D-84F9-EAE11BC6173B}"/>
          </ac:spMkLst>
        </pc:spChg>
        <pc:spChg chg="add">
          <ac:chgData name="Blevins, Melissa (DBHDS)" userId="S::melissa.blevins@dbhds.virginia.gov::6575bc5f-fcc3-4139-a246-17e6371f972c" providerId="AD" clId="Web-{BFDB6FA8-4B9A-430F-9A99-CDFE5B03B936}" dt="2020-04-10T12:19:37.549" v="554"/>
          <ac:spMkLst>
            <pc:docMk/>
            <pc:sldMk cId="2260410917" sldId="315"/>
            <ac:spMk id="25" creationId="{FEC9DA3E-C1D7-472D-B7C0-F71AE41FBA23}"/>
          </ac:spMkLst>
        </pc:spChg>
        <pc:picChg chg="add">
          <ac:chgData name="Blevins, Melissa (DBHDS)" userId="S::melissa.blevins@dbhds.virginia.gov::6575bc5f-fcc3-4139-a246-17e6371f972c" providerId="AD" clId="Web-{BFDB6FA8-4B9A-430F-9A99-CDFE5B03B936}" dt="2020-04-10T12:19:37.549" v="554"/>
          <ac:picMkLst>
            <pc:docMk/>
            <pc:sldMk cId="2260410917" sldId="315"/>
            <ac:picMk id="8" creationId="{DE5E4EDB-FDC9-47C0-B125-467F8C8576FF}"/>
          </ac:picMkLst>
        </pc:picChg>
        <pc:cxnChg chg="add">
          <ac:chgData name="Blevins, Melissa (DBHDS)" userId="S::melissa.blevins@dbhds.virginia.gov::6575bc5f-fcc3-4139-a246-17e6371f972c" providerId="AD" clId="Web-{BFDB6FA8-4B9A-430F-9A99-CDFE5B03B936}" dt="2020-04-10T12:19:37.549" v="554"/>
          <ac:cxnSpMkLst>
            <pc:docMk/>
            <pc:sldMk cId="2260410917" sldId="315"/>
            <ac:cxnSpMk id="19" creationId="{49CD1692-827B-4C8D-B4A1-134FD04CF45C}"/>
          </ac:cxnSpMkLst>
        </pc:cxnChg>
      </pc:sldChg>
    </pc:docChg>
  </pc:docChgLst>
  <pc:docChgLst>
    <pc:chgData clId="Web-{717CFA45-F9C9-4A76-945A-466EAB25D226}"/>
    <pc:docChg chg="modSld">
      <pc:chgData name="" userId="" providerId="" clId="Web-{717CFA45-F9C9-4A76-945A-466EAB25D226}" dt="2020-04-15T18:35:53.452" v="10" actId="20577"/>
      <pc:docMkLst>
        <pc:docMk/>
      </pc:docMkLst>
      <pc:sldChg chg="modSp">
        <pc:chgData name="" userId="" providerId="" clId="Web-{717CFA45-F9C9-4A76-945A-466EAB25D226}" dt="2020-04-15T18:34:54.777" v="6" actId="14100"/>
        <pc:sldMkLst>
          <pc:docMk/>
          <pc:sldMk cId="218096800" sldId="322"/>
        </pc:sldMkLst>
        <pc:spChg chg="mod">
          <ac:chgData name="" userId="" providerId="" clId="Web-{717CFA45-F9C9-4A76-945A-466EAB25D226}" dt="2020-04-15T18:34:54.777" v="6" actId="14100"/>
          <ac:spMkLst>
            <pc:docMk/>
            <pc:sldMk cId="218096800" sldId="322"/>
            <ac:spMk id="3" creationId="{1E50E438-0A39-4B46-A83F-394F9F4D8947}"/>
          </ac:spMkLst>
        </pc:spChg>
      </pc:sldChg>
      <pc:sldChg chg="modSp">
        <pc:chgData name="" userId="" providerId="" clId="Web-{717CFA45-F9C9-4A76-945A-466EAB25D226}" dt="2020-04-15T18:35:53.452" v="9" actId="20577"/>
        <pc:sldMkLst>
          <pc:docMk/>
          <pc:sldMk cId="2033690793" sldId="324"/>
        </pc:sldMkLst>
        <pc:spChg chg="mod">
          <ac:chgData name="" userId="" providerId="" clId="Web-{717CFA45-F9C9-4A76-945A-466EAB25D226}" dt="2020-04-15T18:35:53.452" v="9" actId="20577"/>
          <ac:spMkLst>
            <pc:docMk/>
            <pc:sldMk cId="2033690793" sldId="324"/>
            <ac:spMk id="2" creationId="{10BF27F0-7A6B-4F4D-8064-898B42EA45F5}"/>
          </ac:spMkLst>
        </pc:spChg>
      </pc:sldChg>
    </pc:docChg>
  </pc:docChgLst>
  <pc:docChgLst>
    <pc:chgData clId="Web-{3887FA88-9176-4035-B4E7-99030BE4590E}"/>
    <pc:docChg chg="addSld delSld modSld">
      <pc:chgData name="" userId="" providerId="" clId="Web-{3887FA88-9176-4035-B4E7-99030BE4590E}" dt="2020-04-16T16:31:41.091" v="1209"/>
      <pc:docMkLst>
        <pc:docMk/>
      </pc:docMkLst>
      <pc:sldChg chg="addSp delSp modSp">
        <pc:chgData name="" userId="" providerId="" clId="Web-{3887FA88-9176-4035-B4E7-99030BE4590E}" dt="2020-04-16T16:31:41.091" v="1209"/>
        <pc:sldMkLst>
          <pc:docMk/>
          <pc:sldMk cId="1266930870" sldId="317"/>
        </pc:sldMkLst>
        <pc:spChg chg="mod">
          <ac:chgData name="" userId="" providerId="" clId="Web-{3887FA88-9176-4035-B4E7-99030BE4590E}" dt="2020-04-16T16:25:32.248" v="1158" actId="1076"/>
          <ac:spMkLst>
            <pc:docMk/>
            <pc:sldMk cId="1266930870" sldId="317"/>
            <ac:spMk id="11" creationId="{7F26F510-1270-469B-A210-EA5CBBD444EA}"/>
          </ac:spMkLst>
        </pc:spChg>
        <pc:spChg chg="del mod">
          <ac:chgData name="" userId="" providerId="" clId="Web-{3887FA88-9176-4035-B4E7-99030BE4590E}" dt="2020-04-16T16:28:50.779" v="1187"/>
          <ac:spMkLst>
            <pc:docMk/>
            <pc:sldMk cId="1266930870" sldId="317"/>
            <ac:spMk id="16" creationId="{398116B4-295D-4AC3-9A98-150A8CA5B39F}"/>
          </ac:spMkLst>
        </pc:spChg>
        <pc:spChg chg="del mod">
          <ac:chgData name="" userId="" providerId="" clId="Web-{3887FA88-9176-4035-B4E7-99030BE4590E}" dt="2020-04-16T16:28:48.263" v="1186"/>
          <ac:spMkLst>
            <pc:docMk/>
            <pc:sldMk cId="1266930870" sldId="317"/>
            <ac:spMk id="17" creationId="{9175B9B1-9D52-4C20-A001-259BBB51630B}"/>
          </ac:spMkLst>
        </pc:spChg>
        <pc:spChg chg="add mod">
          <ac:chgData name="" userId="" providerId="" clId="Web-{3887FA88-9176-4035-B4E7-99030BE4590E}" dt="2020-04-16T16:27:42.607" v="1175" actId="1076"/>
          <ac:spMkLst>
            <pc:docMk/>
            <pc:sldMk cId="1266930870" sldId="317"/>
            <ac:spMk id="23" creationId="{B22A0E15-9E39-4F4E-BAC8-EED19ABBEB88}"/>
          </ac:spMkLst>
        </pc:spChg>
        <pc:spChg chg="add mod">
          <ac:chgData name="" userId="" providerId="" clId="Web-{3887FA88-9176-4035-B4E7-99030BE4590E}" dt="2020-04-16T16:28:44.466" v="1185" actId="14100"/>
          <ac:spMkLst>
            <pc:docMk/>
            <pc:sldMk cId="1266930870" sldId="317"/>
            <ac:spMk id="24" creationId="{C8047161-C0EC-47BC-A363-8EB0D0F0DA4E}"/>
          </ac:spMkLst>
        </pc:spChg>
        <pc:spChg chg="add mod">
          <ac:chgData name="" userId="" providerId="" clId="Web-{3887FA88-9176-4035-B4E7-99030BE4590E}" dt="2020-04-16T16:29:11.060" v="1189" actId="1076"/>
          <ac:spMkLst>
            <pc:docMk/>
            <pc:sldMk cId="1266930870" sldId="317"/>
            <ac:spMk id="25" creationId="{8078D32B-96CE-48D4-9CF4-5EE77AAFE906}"/>
          </ac:spMkLst>
        </pc:spChg>
        <pc:spChg chg="add mod">
          <ac:chgData name="" userId="" providerId="" clId="Web-{3887FA88-9176-4035-B4E7-99030BE4590E}" dt="2020-04-16T16:31:27.388" v="1207" actId="1076"/>
          <ac:spMkLst>
            <pc:docMk/>
            <pc:sldMk cId="1266930870" sldId="317"/>
            <ac:spMk id="26" creationId="{443C0890-7EB8-4553-BD2D-8DF13C436034}"/>
          </ac:spMkLst>
        </pc:spChg>
        <pc:spChg chg="add mod">
          <ac:chgData name="" userId="" providerId="" clId="Web-{3887FA88-9176-4035-B4E7-99030BE4590E}" dt="2020-04-16T16:29:42.170" v="1194" actId="1076"/>
          <ac:spMkLst>
            <pc:docMk/>
            <pc:sldMk cId="1266930870" sldId="317"/>
            <ac:spMk id="27" creationId="{374C456D-424E-40FC-A879-422877163022}"/>
          </ac:spMkLst>
        </pc:spChg>
        <pc:spChg chg="add mod">
          <ac:chgData name="" userId="" providerId="" clId="Web-{3887FA88-9176-4035-B4E7-99030BE4590E}" dt="2020-04-16T16:29:57.310" v="1196" actId="1076"/>
          <ac:spMkLst>
            <pc:docMk/>
            <pc:sldMk cId="1266930870" sldId="317"/>
            <ac:spMk id="28" creationId="{78AB21F3-816C-4FE8-8126-07246C25A1B9}"/>
          </ac:spMkLst>
        </pc:spChg>
        <pc:spChg chg="del mod">
          <ac:chgData name="" userId="" providerId="" clId="Web-{3887FA88-9176-4035-B4E7-99030BE4590E}" dt="2020-04-16T16:30:06.138" v="1198"/>
          <ac:spMkLst>
            <pc:docMk/>
            <pc:sldMk cId="1266930870" sldId="317"/>
            <ac:spMk id="30" creationId="{C13C926C-719D-4192-BF3C-7F6336FEFE98}"/>
          </ac:spMkLst>
        </pc:spChg>
        <pc:spChg chg="del mod">
          <ac:chgData name="" userId="" providerId="" clId="Web-{3887FA88-9176-4035-B4E7-99030BE4590E}" dt="2020-04-16T16:30:02.123" v="1197"/>
          <ac:spMkLst>
            <pc:docMk/>
            <pc:sldMk cId="1266930870" sldId="317"/>
            <ac:spMk id="31" creationId="{CF45AFC6-3DF9-46C9-AF11-120ECFC4658B}"/>
          </ac:spMkLst>
        </pc:spChg>
        <pc:spChg chg="add del">
          <ac:chgData name="" userId="" providerId="" clId="Web-{3887FA88-9176-4035-B4E7-99030BE4590E}" dt="2020-04-16T16:30:20.685" v="1200"/>
          <ac:spMkLst>
            <pc:docMk/>
            <pc:sldMk cId="1266930870" sldId="317"/>
            <ac:spMk id="32" creationId="{18F3469C-3199-41F0-9738-1DFF33522BE6}"/>
          </ac:spMkLst>
        </pc:spChg>
        <pc:spChg chg="add mod">
          <ac:chgData name="" userId="" providerId="" clId="Web-{3887FA88-9176-4035-B4E7-99030BE4590E}" dt="2020-04-16T16:30:57.435" v="1204" actId="1076"/>
          <ac:spMkLst>
            <pc:docMk/>
            <pc:sldMk cId="1266930870" sldId="317"/>
            <ac:spMk id="33" creationId="{68C754A5-B22B-46CD-9241-BDE92EB75F3C}"/>
          </ac:spMkLst>
        </pc:spChg>
        <pc:spChg chg="del mod">
          <ac:chgData name="" userId="" providerId="" clId="Web-{3887FA88-9176-4035-B4E7-99030BE4590E}" dt="2020-04-16T16:31:41.091" v="1209"/>
          <ac:spMkLst>
            <pc:docMk/>
            <pc:sldMk cId="1266930870" sldId="317"/>
            <ac:spMk id="34" creationId="{1094B54F-7950-4C64-BF6E-BE774AAF9BB6}"/>
          </ac:spMkLst>
        </pc:spChg>
        <pc:spChg chg="del mod">
          <ac:chgData name="" userId="" providerId="" clId="Web-{3887FA88-9176-4035-B4E7-99030BE4590E}" dt="2020-04-16T16:31:38.107" v="1208"/>
          <ac:spMkLst>
            <pc:docMk/>
            <pc:sldMk cId="1266930870" sldId="317"/>
            <ac:spMk id="35" creationId="{425E86B1-BAB1-4540-8F10-955BB9D016C6}"/>
          </ac:spMkLst>
        </pc:spChg>
        <pc:spChg chg="add mod">
          <ac:chgData name="" userId="" providerId="" clId="Web-{3887FA88-9176-4035-B4E7-99030BE4590E}" dt="2020-04-16T16:31:12.420" v="1206" actId="1076"/>
          <ac:spMkLst>
            <pc:docMk/>
            <pc:sldMk cId="1266930870" sldId="317"/>
            <ac:spMk id="36" creationId="{F2C43BA3-DE82-40AA-A31D-742F47E5AC9C}"/>
          </ac:spMkLst>
        </pc:spChg>
        <pc:picChg chg="del">
          <ac:chgData name="" userId="" providerId="" clId="Web-{3887FA88-9176-4035-B4E7-99030BE4590E}" dt="2020-04-16T16:16:05.826" v="1081"/>
          <ac:picMkLst>
            <pc:docMk/>
            <pc:sldMk cId="1266930870" sldId="317"/>
            <ac:picMk id="4" creationId="{A2AFCA49-2760-47D9-A3F8-1381DE177857}"/>
          </ac:picMkLst>
        </pc:picChg>
        <pc:picChg chg="add mod">
          <ac:chgData name="" userId="" providerId="" clId="Web-{3887FA88-9176-4035-B4E7-99030BE4590E}" dt="2020-04-16T16:25:21.748" v="1155" actId="14100"/>
          <ac:picMkLst>
            <pc:docMk/>
            <pc:sldMk cId="1266930870" sldId="317"/>
            <ac:picMk id="5" creationId="{7175AD74-C070-4DB5-A28C-589EBEFF6F2C}"/>
          </ac:picMkLst>
        </pc:picChg>
        <pc:picChg chg="del">
          <ac:chgData name="" userId="" providerId="" clId="Web-{3887FA88-9176-4035-B4E7-99030BE4590E}" dt="2020-04-16T16:16:10.342" v="1082"/>
          <ac:picMkLst>
            <pc:docMk/>
            <pc:sldMk cId="1266930870" sldId="317"/>
            <ac:picMk id="8" creationId="{EAC09AE8-6CA1-4DAB-B119-5C62E958673A}"/>
          </ac:picMkLst>
        </pc:picChg>
        <pc:picChg chg="add mod">
          <ac:chgData name="" userId="" providerId="" clId="Web-{3887FA88-9176-4035-B4E7-99030BE4590E}" dt="2020-04-16T16:27:39.201" v="1174" actId="14100"/>
          <ac:picMkLst>
            <pc:docMk/>
            <pc:sldMk cId="1266930870" sldId="317"/>
            <ac:picMk id="10" creationId="{85D58170-B2DD-4E93-AA98-826ADC227CD9}"/>
          </ac:picMkLst>
        </pc:picChg>
      </pc:sldChg>
      <pc:sldChg chg="del">
        <pc:chgData name="" userId="" providerId="" clId="Web-{3887FA88-9176-4035-B4E7-99030BE4590E}" dt="2020-04-16T16:13:44.342" v="1059"/>
        <pc:sldMkLst>
          <pc:docMk/>
          <pc:sldMk cId="2476653913" sldId="318"/>
        </pc:sldMkLst>
      </pc:sldChg>
      <pc:sldChg chg="addSp delSp modSp mod setBg">
        <pc:chgData name="" userId="" providerId="" clId="Web-{3887FA88-9176-4035-B4E7-99030BE4590E}" dt="2020-04-16T15:56:52.576" v="83"/>
        <pc:sldMkLst>
          <pc:docMk/>
          <pc:sldMk cId="3931423430" sldId="319"/>
        </pc:sldMkLst>
        <pc:spChg chg="mod">
          <ac:chgData name="" userId="" providerId="" clId="Web-{3887FA88-9176-4035-B4E7-99030BE4590E}" dt="2020-04-16T15:56:52.576" v="83"/>
          <ac:spMkLst>
            <pc:docMk/>
            <pc:sldMk cId="3931423430" sldId="319"/>
            <ac:spMk id="2" creationId="{00000000-0000-0000-0000-000000000000}"/>
          </ac:spMkLst>
        </pc:spChg>
        <pc:spChg chg="mod ord">
          <ac:chgData name="" userId="" providerId="" clId="Web-{3887FA88-9176-4035-B4E7-99030BE4590E}" dt="2020-04-16T15:56:52.576" v="83"/>
          <ac:spMkLst>
            <pc:docMk/>
            <pc:sldMk cId="3931423430" sldId="319"/>
            <ac:spMk id="3" creationId="{00000000-0000-0000-0000-000000000000}"/>
          </ac:spMkLst>
        </pc:spChg>
        <pc:spChg chg="mod">
          <ac:chgData name="" userId="" providerId="" clId="Web-{3887FA88-9176-4035-B4E7-99030BE4590E}" dt="2020-04-16T15:56:52.576" v="83"/>
          <ac:spMkLst>
            <pc:docMk/>
            <pc:sldMk cId="3931423430" sldId="319"/>
            <ac:spMk id="4" creationId="{00000000-0000-0000-0000-000000000000}"/>
          </ac:spMkLst>
        </pc:spChg>
        <pc:spChg chg="del mod">
          <ac:chgData name="" userId="" providerId="" clId="Web-{3887FA88-9176-4035-B4E7-99030BE4590E}" dt="2020-04-16T15:54:42.670" v="14"/>
          <ac:spMkLst>
            <pc:docMk/>
            <pc:sldMk cId="3931423430" sldId="319"/>
            <ac:spMk id="5" creationId="{B4B16E44-FDF7-4146-8F4B-278373184B79}"/>
          </ac:spMkLst>
        </pc:spChg>
        <pc:spChg chg="add">
          <ac:chgData name="" userId="" providerId="" clId="Web-{3887FA88-9176-4035-B4E7-99030BE4590E}" dt="2020-04-16T15:56:52.576" v="83"/>
          <ac:spMkLst>
            <pc:docMk/>
            <pc:sldMk cId="3931423430" sldId="319"/>
            <ac:spMk id="6" creationId="{3AD318CC-E2A8-4E27-9548-A047A78999B1}"/>
          </ac:spMkLst>
        </pc:spChg>
        <pc:spChg chg="add">
          <ac:chgData name="" userId="" providerId="" clId="Web-{3887FA88-9176-4035-B4E7-99030BE4590E}" dt="2020-04-16T15:56:52.576" v="83"/>
          <ac:spMkLst>
            <pc:docMk/>
            <pc:sldMk cId="3931423430" sldId="319"/>
            <ac:spMk id="15" creationId="{2C1BBA94-3F40-40AA-8BB9-E69E25E537C1}"/>
          </ac:spMkLst>
        </pc:spChg>
        <pc:grpChg chg="add">
          <ac:chgData name="" userId="" providerId="" clId="Web-{3887FA88-9176-4035-B4E7-99030BE4590E}" dt="2020-04-16T15:56:52.576" v="83"/>
          <ac:grpSpMkLst>
            <pc:docMk/>
            <pc:sldMk cId="3931423430" sldId="319"/>
            <ac:grpSpMk id="8" creationId="{B14B560F-9DD7-4302-A60B-EBD3EF59B073}"/>
          </ac:grpSpMkLst>
        </pc:grpChg>
      </pc:sldChg>
      <pc:sldChg chg="addSp modSp mod setBg">
        <pc:chgData name="" userId="" providerId="" clId="Web-{3887FA88-9176-4035-B4E7-99030BE4590E}" dt="2020-04-16T15:52:07.764" v="1"/>
        <pc:sldMkLst>
          <pc:docMk/>
          <pc:sldMk cId="3866202143" sldId="321"/>
        </pc:sldMkLst>
        <pc:spChg chg="mod">
          <ac:chgData name="" userId="" providerId="" clId="Web-{3887FA88-9176-4035-B4E7-99030BE4590E}" dt="2020-04-16T15:52:07.764" v="1"/>
          <ac:spMkLst>
            <pc:docMk/>
            <pc:sldMk cId="3866202143" sldId="321"/>
            <ac:spMk id="4" creationId="{CF094D77-7278-4D97-9651-EF571BB49847}"/>
          </ac:spMkLst>
        </pc:spChg>
        <pc:spChg chg="mod ord">
          <ac:chgData name="" userId="" providerId="" clId="Web-{3887FA88-9176-4035-B4E7-99030BE4590E}" dt="2020-04-16T15:52:07.764" v="1"/>
          <ac:spMkLst>
            <pc:docMk/>
            <pc:sldMk cId="3866202143" sldId="321"/>
            <ac:spMk id="5" creationId="{00000000-0000-0000-0000-000000000000}"/>
          </ac:spMkLst>
        </pc:spChg>
        <pc:spChg chg="add">
          <ac:chgData name="" userId="" providerId="" clId="Web-{3887FA88-9176-4035-B4E7-99030BE4590E}" dt="2020-04-16T15:52:07.764" v="1"/>
          <ac:spMkLst>
            <pc:docMk/>
            <pc:sldMk cId="3866202143" sldId="321"/>
            <ac:spMk id="28" creationId="{56E9B3E6-E277-4D68-BA48-9CB43FFBD6E2}"/>
          </ac:spMkLst>
        </pc:spChg>
        <pc:spChg chg="add">
          <ac:chgData name="" userId="" providerId="" clId="Web-{3887FA88-9176-4035-B4E7-99030BE4590E}" dt="2020-04-16T15:52:07.764" v="1"/>
          <ac:spMkLst>
            <pc:docMk/>
            <pc:sldMk cId="3866202143" sldId="321"/>
            <ac:spMk id="35" creationId="{D5B0017B-2ECA-49AF-B397-DC140825DF8D}"/>
          </ac:spMkLst>
        </pc:spChg>
        <pc:grpChg chg="add">
          <ac:chgData name="" userId="" providerId="" clId="Web-{3887FA88-9176-4035-B4E7-99030BE4590E}" dt="2020-04-16T15:52:07.764" v="1"/>
          <ac:grpSpMkLst>
            <pc:docMk/>
            <pc:sldMk cId="3866202143" sldId="321"/>
            <ac:grpSpMk id="30" creationId="{AE1C45F0-260A-458C-96ED-C1F6D2151219}"/>
          </ac:grpSpMkLst>
        </pc:grpChg>
        <pc:graphicFrameChg chg="mod modGraphic">
          <ac:chgData name="" userId="" providerId="" clId="Web-{3887FA88-9176-4035-B4E7-99030BE4590E}" dt="2020-04-16T15:52:07.764" v="1"/>
          <ac:graphicFrameMkLst>
            <pc:docMk/>
            <pc:sldMk cId="3866202143" sldId="321"/>
            <ac:graphicFrameMk id="23" creationId="{26A500E8-C0CD-4429-AC92-5B7C683A67EA}"/>
          </ac:graphicFrameMkLst>
        </pc:graphicFrameChg>
        <pc:cxnChg chg="add">
          <ac:chgData name="" userId="" providerId="" clId="Web-{3887FA88-9176-4035-B4E7-99030BE4590E}" dt="2020-04-16T15:52:07.764" v="1"/>
          <ac:cxnSpMkLst>
            <pc:docMk/>
            <pc:sldMk cId="3866202143" sldId="321"/>
            <ac:cxnSpMk id="37" creationId="{6CF1BAF6-AD41-4082-B212-8A1F9A2E8779}"/>
          </ac:cxnSpMkLst>
        </pc:cxnChg>
      </pc:sldChg>
      <pc:sldChg chg="addSp modSp mod setBg">
        <pc:chgData name="" userId="" providerId="" clId="Web-{3887FA88-9176-4035-B4E7-99030BE4590E}" dt="2020-04-16T15:51:36.092" v="0"/>
        <pc:sldMkLst>
          <pc:docMk/>
          <pc:sldMk cId="2051822181" sldId="322"/>
        </pc:sldMkLst>
        <pc:spChg chg="mod">
          <ac:chgData name="" userId="" providerId="" clId="Web-{3887FA88-9176-4035-B4E7-99030BE4590E}" dt="2020-04-16T15:51:36.092" v="0"/>
          <ac:spMkLst>
            <pc:docMk/>
            <pc:sldMk cId="2051822181" sldId="322"/>
            <ac:spMk id="2" creationId="{00000000-0000-0000-0000-000000000000}"/>
          </ac:spMkLst>
        </pc:spChg>
        <pc:spChg chg="mod">
          <ac:chgData name="" userId="" providerId="" clId="Web-{3887FA88-9176-4035-B4E7-99030BE4590E}" dt="2020-04-16T15:51:36.092" v="0"/>
          <ac:spMkLst>
            <pc:docMk/>
            <pc:sldMk cId="2051822181" sldId="322"/>
            <ac:spMk id="3" creationId="{00000000-0000-0000-0000-000000000000}"/>
          </ac:spMkLst>
        </pc:spChg>
        <pc:spChg chg="add">
          <ac:chgData name="" userId="" providerId="" clId="Web-{3887FA88-9176-4035-B4E7-99030BE4590E}" dt="2020-04-16T15:51:36.092" v="0"/>
          <ac:spMkLst>
            <pc:docMk/>
            <pc:sldMk cId="2051822181" sldId="322"/>
            <ac:spMk id="12" creationId="{59A309A7-1751-4ABE-A3C1-EEC40366AD89}"/>
          </ac:spMkLst>
        </pc:spChg>
        <pc:spChg chg="add">
          <ac:chgData name="" userId="" providerId="" clId="Web-{3887FA88-9176-4035-B4E7-99030BE4590E}" dt="2020-04-16T15:51:36.092" v="0"/>
          <ac:spMkLst>
            <pc:docMk/>
            <pc:sldMk cId="2051822181" sldId="322"/>
            <ac:spMk id="14" creationId="{967D8EB6-EAE1-4F9C-B398-83321E287204}"/>
          </ac:spMkLst>
        </pc:spChg>
        <pc:picChg chg="mod">
          <ac:chgData name="" userId="" providerId="" clId="Web-{3887FA88-9176-4035-B4E7-99030BE4590E}" dt="2020-04-16T15:51:36.092" v="0"/>
          <ac:picMkLst>
            <pc:docMk/>
            <pc:sldMk cId="2051822181" sldId="322"/>
            <ac:picMk id="7" creationId="{D10F4239-492C-4D53-A97D-9C78FA3D4D01}"/>
          </ac:picMkLst>
        </pc:picChg>
      </pc:sldChg>
      <pc:sldChg chg="addSp modSp mod setBg">
        <pc:chgData name="" userId="" providerId="" clId="Web-{3887FA88-9176-4035-B4E7-99030BE4590E}" dt="2020-04-16T15:58:16.545" v="92"/>
        <pc:sldMkLst>
          <pc:docMk/>
          <pc:sldMk cId="2833194829" sldId="330"/>
        </pc:sldMkLst>
        <pc:spChg chg="mod">
          <ac:chgData name="" userId="" providerId="" clId="Web-{3887FA88-9176-4035-B4E7-99030BE4590E}" dt="2020-04-16T15:58:16.545" v="92"/>
          <ac:spMkLst>
            <pc:docMk/>
            <pc:sldMk cId="2833194829" sldId="330"/>
            <ac:spMk id="2" creationId="{00000000-0000-0000-0000-000000000000}"/>
          </ac:spMkLst>
        </pc:spChg>
        <pc:spChg chg="mod">
          <ac:chgData name="" userId="" providerId="" clId="Web-{3887FA88-9176-4035-B4E7-99030BE4590E}" dt="2020-04-16T15:58:16.545" v="92"/>
          <ac:spMkLst>
            <pc:docMk/>
            <pc:sldMk cId="2833194829" sldId="330"/>
            <ac:spMk id="3" creationId="{00000000-0000-0000-0000-000000000000}"/>
          </ac:spMkLst>
        </pc:spChg>
        <pc:spChg chg="mod">
          <ac:chgData name="" userId="" providerId="" clId="Web-{3887FA88-9176-4035-B4E7-99030BE4590E}" dt="2020-04-16T15:58:16.545" v="92"/>
          <ac:spMkLst>
            <pc:docMk/>
            <pc:sldMk cId="2833194829" sldId="330"/>
            <ac:spMk id="4" creationId="{00000000-0000-0000-0000-000000000000}"/>
          </ac:spMkLst>
        </pc:spChg>
        <pc:spChg chg="add">
          <ac:chgData name="" userId="" providerId="" clId="Web-{3887FA88-9176-4035-B4E7-99030BE4590E}" dt="2020-04-16T15:58:16.545" v="92"/>
          <ac:spMkLst>
            <pc:docMk/>
            <pc:sldMk cId="2833194829" sldId="330"/>
            <ac:spMk id="9" creationId="{3AD318CC-E2A8-4E27-9548-A047A78999B1}"/>
          </ac:spMkLst>
        </pc:spChg>
        <pc:spChg chg="add">
          <ac:chgData name="" userId="" providerId="" clId="Web-{3887FA88-9176-4035-B4E7-99030BE4590E}" dt="2020-04-16T15:58:16.545" v="92"/>
          <ac:spMkLst>
            <pc:docMk/>
            <pc:sldMk cId="2833194829" sldId="330"/>
            <ac:spMk id="15" creationId="{2C1BBA94-3F40-40AA-8BB9-E69E25E537C1}"/>
          </ac:spMkLst>
        </pc:spChg>
        <pc:grpChg chg="add">
          <ac:chgData name="" userId="" providerId="" clId="Web-{3887FA88-9176-4035-B4E7-99030BE4590E}" dt="2020-04-16T15:58:16.545" v="92"/>
          <ac:grpSpMkLst>
            <pc:docMk/>
            <pc:sldMk cId="2833194829" sldId="330"/>
            <ac:grpSpMk id="11" creationId="{B14B560F-9DD7-4302-A60B-EBD3EF59B073}"/>
          </ac:grpSpMkLst>
        </pc:grpChg>
      </pc:sldChg>
      <pc:sldChg chg="modSp">
        <pc:chgData name="" userId="" providerId="" clId="Web-{3887FA88-9176-4035-B4E7-99030BE4590E}" dt="2020-04-16T16:20:22.498" v="1102" actId="1076"/>
        <pc:sldMkLst>
          <pc:docMk/>
          <pc:sldMk cId="616715479" sldId="331"/>
        </pc:sldMkLst>
        <pc:spChg chg="mod">
          <ac:chgData name="" userId="" providerId="" clId="Web-{3887FA88-9176-4035-B4E7-99030BE4590E}" dt="2020-04-16T16:20:22.498" v="1102" actId="1076"/>
          <ac:spMkLst>
            <pc:docMk/>
            <pc:sldMk cId="616715479" sldId="331"/>
            <ac:spMk id="2" creationId="{00000000-0000-0000-0000-000000000000}"/>
          </ac:spMkLst>
        </pc:spChg>
      </pc:sldChg>
      <pc:sldChg chg="addSp modSp mod setBg">
        <pc:chgData name="" userId="" providerId="" clId="Web-{3887FA88-9176-4035-B4E7-99030BE4590E}" dt="2020-04-16T15:59:08.654" v="93"/>
        <pc:sldMkLst>
          <pc:docMk/>
          <pc:sldMk cId="3477050171" sldId="338"/>
        </pc:sldMkLst>
        <pc:spChg chg="mod">
          <ac:chgData name="" userId="" providerId="" clId="Web-{3887FA88-9176-4035-B4E7-99030BE4590E}" dt="2020-04-16T15:59:08.654" v="93"/>
          <ac:spMkLst>
            <pc:docMk/>
            <pc:sldMk cId="3477050171" sldId="338"/>
            <ac:spMk id="2" creationId="{A92F19F4-E07F-413C-B2A2-035D9A41FD6E}"/>
          </ac:spMkLst>
        </pc:spChg>
        <pc:spChg chg="mod">
          <ac:chgData name="" userId="" providerId="" clId="Web-{3887FA88-9176-4035-B4E7-99030BE4590E}" dt="2020-04-16T15:59:08.654" v="93"/>
          <ac:spMkLst>
            <pc:docMk/>
            <pc:sldMk cId="3477050171" sldId="338"/>
            <ac:spMk id="3" creationId="{07201392-A7FF-428F-8FEA-76958F3EFE3E}"/>
          </ac:spMkLst>
        </pc:spChg>
        <pc:spChg chg="mod">
          <ac:chgData name="" userId="" providerId="" clId="Web-{3887FA88-9176-4035-B4E7-99030BE4590E}" dt="2020-04-16T15:59:08.654" v="93"/>
          <ac:spMkLst>
            <pc:docMk/>
            <pc:sldMk cId="3477050171" sldId="338"/>
            <ac:spMk id="4" creationId="{C921846C-BA1F-4D6E-8200-8E809A7D93E3}"/>
          </ac:spMkLst>
        </pc:spChg>
        <pc:spChg chg="add">
          <ac:chgData name="" userId="" providerId="" clId="Web-{3887FA88-9176-4035-B4E7-99030BE4590E}" dt="2020-04-16T15:59:08.654" v="93"/>
          <ac:spMkLst>
            <pc:docMk/>
            <pc:sldMk cId="3477050171" sldId="338"/>
            <ac:spMk id="10" creationId="{FF81F8D5-515A-45DC-B296-30AB11F2C19F}"/>
          </ac:spMkLst>
        </pc:spChg>
        <pc:spChg chg="add">
          <ac:chgData name="" userId="" providerId="" clId="Web-{3887FA88-9176-4035-B4E7-99030BE4590E}" dt="2020-04-16T15:59:08.654" v="93"/>
          <ac:spMkLst>
            <pc:docMk/>
            <pc:sldMk cId="3477050171" sldId="338"/>
            <ac:spMk id="12" creationId="{90464369-70FA-42AF-948F-80664CA7BFE5}"/>
          </ac:spMkLst>
        </pc:spChg>
        <pc:spChg chg="add">
          <ac:chgData name="" userId="" providerId="" clId="Web-{3887FA88-9176-4035-B4E7-99030BE4590E}" dt="2020-04-16T15:59:08.654" v="93"/>
          <ac:spMkLst>
            <pc:docMk/>
            <pc:sldMk cId="3477050171" sldId="338"/>
            <ac:spMk id="14" creationId="{A6604B49-AD5C-4590-B051-06C8222ECD99}"/>
          </ac:spMkLst>
        </pc:spChg>
        <pc:spChg chg="add">
          <ac:chgData name="" userId="" providerId="" clId="Web-{3887FA88-9176-4035-B4E7-99030BE4590E}" dt="2020-04-16T15:59:08.654" v="93"/>
          <ac:spMkLst>
            <pc:docMk/>
            <pc:sldMk cId="3477050171" sldId="338"/>
            <ac:spMk id="16" creationId="{CC552A98-EF7D-4D42-AB69-066B786AB55B}"/>
          </ac:spMkLst>
        </pc:spChg>
        <pc:spChg chg="add">
          <ac:chgData name="" userId="" providerId="" clId="Web-{3887FA88-9176-4035-B4E7-99030BE4590E}" dt="2020-04-16T15:59:08.654" v="93"/>
          <ac:spMkLst>
            <pc:docMk/>
            <pc:sldMk cId="3477050171" sldId="338"/>
            <ac:spMk id="18" creationId="{A648176E-454C-437C-B0FC-9B82FCF32B24}"/>
          </ac:spMkLst>
        </pc:spChg>
        <pc:picChg chg="mod">
          <ac:chgData name="" userId="" providerId="" clId="Web-{3887FA88-9176-4035-B4E7-99030BE4590E}" dt="2020-04-16T15:59:08.654" v="93"/>
          <ac:picMkLst>
            <pc:docMk/>
            <pc:sldMk cId="3477050171" sldId="338"/>
            <ac:picMk id="5" creationId="{612E8625-82FE-4C70-AED3-00CB60761595}"/>
          </ac:picMkLst>
        </pc:picChg>
      </pc:sldChg>
      <pc:sldChg chg="modSp">
        <pc:chgData name="" userId="" providerId="" clId="Web-{3887FA88-9176-4035-B4E7-99030BE4590E}" dt="2020-04-16T16:21:26.404" v="1145" actId="20577"/>
        <pc:sldMkLst>
          <pc:docMk/>
          <pc:sldMk cId="1040639965" sldId="339"/>
        </pc:sldMkLst>
        <pc:spChg chg="mod">
          <ac:chgData name="" userId="" providerId="" clId="Web-{3887FA88-9176-4035-B4E7-99030BE4590E}" dt="2020-04-16T16:05:46.423" v="585" actId="14100"/>
          <ac:spMkLst>
            <pc:docMk/>
            <pc:sldMk cId="1040639965" sldId="339"/>
            <ac:spMk id="2" creationId="{4DA500CB-32C1-46F7-B728-D35584328513}"/>
          </ac:spMkLst>
        </pc:spChg>
        <pc:spChg chg="mod">
          <ac:chgData name="" userId="" providerId="" clId="Web-{3887FA88-9176-4035-B4E7-99030BE4590E}" dt="2020-04-16T16:21:26.404" v="1145" actId="20577"/>
          <ac:spMkLst>
            <pc:docMk/>
            <pc:sldMk cId="1040639965" sldId="339"/>
            <ac:spMk id="3" creationId="{DE7DCBCD-7577-42A5-BA8D-B259017A2B30}"/>
          </ac:spMkLst>
        </pc:spChg>
      </pc:sldChg>
      <pc:sldChg chg="addSp modSp mod setBg">
        <pc:chgData name="" userId="" providerId="" clId="Web-{3887FA88-9176-4035-B4E7-99030BE4590E}" dt="2020-04-16T16:10:08.186" v="1026"/>
        <pc:sldMkLst>
          <pc:docMk/>
          <pc:sldMk cId="101915580" sldId="341"/>
        </pc:sldMkLst>
        <pc:spChg chg="mod">
          <ac:chgData name="" userId="" providerId="" clId="Web-{3887FA88-9176-4035-B4E7-99030BE4590E}" dt="2020-04-16T16:10:08.186" v="1026"/>
          <ac:spMkLst>
            <pc:docMk/>
            <pc:sldMk cId="101915580" sldId="341"/>
            <ac:spMk id="2" creationId="{00000000-0000-0000-0000-000000000000}"/>
          </ac:spMkLst>
        </pc:spChg>
        <pc:spChg chg="mod">
          <ac:chgData name="" userId="" providerId="" clId="Web-{3887FA88-9176-4035-B4E7-99030BE4590E}" dt="2020-04-16T16:10:08.186" v="1026"/>
          <ac:spMkLst>
            <pc:docMk/>
            <pc:sldMk cId="101915580" sldId="341"/>
            <ac:spMk id="3" creationId="{00000000-0000-0000-0000-000000000000}"/>
          </ac:spMkLst>
        </pc:spChg>
        <pc:spChg chg="mod">
          <ac:chgData name="" userId="" providerId="" clId="Web-{3887FA88-9176-4035-B4E7-99030BE4590E}" dt="2020-04-16T16:10:08.186" v="1026"/>
          <ac:spMkLst>
            <pc:docMk/>
            <pc:sldMk cId="101915580" sldId="341"/>
            <ac:spMk id="4" creationId="{00000000-0000-0000-0000-000000000000}"/>
          </ac:spMkLst>
        </pc:spChg>
        <pc:spChg chg="add">
          <ac:chgData name="" userId="" providerId="" clId="Web-{3887FA88-9176-4035-B4E7-99030BE4590E}" dt="2020-04-16T16:10:08.186" v="1026"/>
          <ac:spMkLst>
            <pc:docMk/>
            <pc:sldMk cId="101915580" sldId="341"/>
            <ac:spMk id="9" creationId="{DBF61EA3-B236-439E-9C0B-340980D56BEE}"/>
          </ac:spMkLst>
        </pc:spChg>
        <pc:spChg chg="add">
          <ac:chgData name="" userId="" providerId="" clId="Web-{3887FA88-9176-4035-B4E7-99030BE4590E}" dt="2020-04-16T16:10:08.186" v="1026"/>
          <ac:spMkLst>
            <pc:docMk/>
            <pc:sldMk cId="101915580" sldId="341"/>
            <ac:spMk id="15" creationId="{E659831F-0D9A-4C63-9EBB-8435B85A440F}"/>
          </ac:spMkLst>
        </pc:spChg>
        <pc:grpChg chg="add">
          <ac:chgData name="" userId="" providerId="" clId="Web-{3887FA88-9176-4035-B4E7-99030BE4590E}" dt="2020-04-16T16:10:08.186" v="1026"/>
          <ac:grpSpMkLst>
            <pc:docMk/>
            <pc:sldMk cId="101915580" sldId="341"/>
            <ac:grpSpMk id="11" creationId="{28FAF094-D087-493F-8DF9-A486C2D6BBAA}"/>
          </ac:grpSpMkLst>
        </pc:grpChg>
      </pc:sldChg>
      <pc:sldChg chg="addSp delSp modSp mod setBg">
        <pc:chgData name="" userId="" providerId="" clId="Web-{3887FA88-9176-4035-B4E7-99030BE4590E}" dt="2020-04-16T16:17:46.951" v="1084"/>
        <pc:sldMkLst>
          <pc:docMk/>
          <pc:sldMk cId="943077384" sldId="343"/>
        </pc:sldMkLst>
        <pc:spChg chg="mod">
          <ac:chgData name="" userId="" providerId="" clId="Web-{3887FA88-9176-4035-B4E7-99030BE4590E}" dt="2020-04-16T16:17:46.951" v="1084"/>
          <ac:spMkLst>
            <pc:docMk/>
            <pc:sldMk cId="943077384" sldId="343"/>
            <ac:spMk id="4" creationId="{00000000-0000-0000-0000-000000000000}"/>
          </ac:spMkLst>
        </pc:spChg>
        <pc:spChg chg="mod">
          <ac:chgData name="" userId="" providerId="" clId="Web-{3887FA88-9176-4035-B4E7-99030BE4590E}" dt="2020-04-16T16:17:46.951" v="1084"/>
          <ac:spMkLst>
            <pc:docMk/>
            <pc:sldMk cId="943077384" sldId="343"/>
            <ac:spMk id="5" creationId="{00000000-0000-0000-0000-000000000000}"/>
          </ac:spMkLst>
        </pc:spChg>
        <pc:spChg chg="ord">
          <ac:chgData name="" userId="" providerId="" clId="Web-{3887FA88-9176-4035-B4E7-99030BE4590E}" dt="2020-04-16T16:17:46.951" v="1084"/>
          <ac:spMkLst>
            <pc:docMk/>
            <pc:sldMk cId="943077384" sldId="343"/>
            <ac:spMk id="7" creationId="{00000000-0000-0000-0000-000000000000}"/>
          </ac:spMkLst>
        </pc:spChg>
        <pc:spChg chg="ord">
          <ac:chgData name="" userId="" providerId="" clId="Web-{3887FA88-9176-4035-B4E7-99030BE4590E}" dt="2020-04-16T16:17:46.951" v="1084"/>
          <ac:spMkLst>
            <pc:docMk/>
            <pc:sldMk cId="943077384" sldId="343"/>
            <ac:spMk id="15" creationId="{00000000-0000-0000-0000-000000000000}"/>
          </ac:spMkLst>
        </pc:spChg>
        <pc:spChg chg="add">
          <ac:chgData name="" userId="" providerId="" clId="Web-{3887FA88-9176-4035-B4E7-99030BE4590E}" dt="2020-04-16T16:17:46.951" v="1084"/>
          <ac:spMkLst>
            <pc:docMk/>
            <pc:sldMk cId="943077384" sldId="343"/>
            <ac:spMk id="20" creationId="{7515D20E-1AB7-4E74-9236-2B72B63D60B6}"/>
          </ac:spMkLst>
        </pc:spChg>
        <pc:spChg chg="add">
          <ac:chgData name="" userId="" providerId="" clId="Web-{3887FA88-9176-4035-B4E7-99030BE4590E}" dt="2020-04-16T16:17:46.951" v="1084"/>
          <ac:spMkLst>
            <pc:docMk/>
            <pc:sldMk cId="943077384" sldId="343"/>
            <ac:spMk id="27" creationId="{3873B707-463F-40B0-8227-E8CC6C67EB25}"/>
          </ac:spMkLst>
        </pc:spChg>
        <pc:spChg chg="add">
          <ac:chgData name="" userId="" providerId="" clId="Web-{3887FA88-9176-4035-B4E7-99030BE4590E}" dt="2020-04-16T16:17:46.951" v="1084"/>
          <ac:spMkLst>
            <pc:docMk/>
            <pc:sldMk cId="943077384" sldId="343"/>
            <ac:spMk id="29" creationId="{19C9EAEA-39D0-4B0E-A0EB-51E7B26740B1}"/>
          </ac:spMkLst>
        </pc:spChg>
        <pc:grpChg chg="del">
          <ac:chgData name="" userId="" providerId="" clId="Web-{3887FA88-9176-4035-B4E7-99030BE4590E}" dt="2020-04-16T16:17:28.373" v="1083"/>
          <ac:grpSpMkLst>
            <pc:docMk/>
            <pc:sldMk cId="943077384" sldId="343"/>
            <ac:grpSpMk id="19" creationId="{00000000-0000-0000-0000-000000000000}"/>
          </ac:grpSpMkLst>
        </pc:grpChg>
        <pc:grpChg chg="add">
          <ac:chgData name="" userId="" providerId="" clId="Web-{3887FA88-9176-4035-B4E7-99030BE4590E}" dt="2020-04-16T16:17:46.951" v="1084"/>
          <ac:grpSpMkLst>
            <pc:docMk/>
            <pc:sldMk cId="943077384" sldId="343"/>
            <ac:grpSpMk id="22" creationId="{032D8612-31EB-44CF-A1D0-14FD4C705424}"/>
          </ac:grpSpMkLst>
        </pc:grpChg>
      </pc:sldChg>
      <pc:sldChg chg="addSp modSp mod setBg">
        <pc:chgData name="" userId="" providerId="" clId="Web-{3887FA88-9176-4035-B4E7-99030BE4590E}" dt="2020-04-16T16:18:07.357" v="1085"/>
        <pc:sldMkLst>
          <pc:docMk/>
          <pc:sldMk cId="1707918593" sldId="344"/>
        </pc:sldMkLst>
        <pc:spChg chg="mod">
          <ac:chgData name="" userId="" providerId="" clId="Web-{3887FA88-9176-4035-B4E7-99030BE4590E}" dt="2020-04-16T16:18:07.357" v="1085"/>
          <ac:spMkLst>
            <pc:docMk/>
            <pc:sldMk cId="1707918593" sldId="344"/>
            <ac:spMk id="2" creationId="{00000000-0000-0000-0000-000000000000}"/>
          </ac:spMkLst>
        </pc:spChg>
        <pc:spChg chg="mod">
          <ac:chgData name="" userId="" providerId="" clId="Web-{3887FA88-9176-4035-B4E7-99030BE4590E}" dt="2020-04-16T16:18:07.357" v="1085"/>
          <ac:spMkLst>
            <pc:docMk/>
            <pc:sldMk cId="1707918593" sldId="344"/>
            <ac:spMk id="3" creationId="{00000000-0000-0000-0000-000000000000}"/>
          </ac:spMkLst>
        </pc:spChg>
        <pc:spChg chg="mod">
          <ac:chgData name="" userId="" providerId="" clId="Web-{3887FA88-9176-4035-B4E7-99030BE4590E}" dt="2020-04-16T16:18:07.357" v="1085"/>
          <ac:spMkLst>
            <pc:docMk/>
            <pc:sldMk cId="1707918593" sldId="344"/>
            <ac:spMk id="4" creationId="{00000000-0000-0000-0000-000000000000}"/>
          </ac:spMkLst>
        </pc:spChg>
        <pc:spChg chg="add">
          <ac:chgData name="" userId="" providerId="" clId="Web-{3887FA88-9176-4035-B4E7-99030BE4590E}" dt="2020-04-16T16:18:07.357" v="1085"/>
          <ac:spMkLst>
            <pc:docMk/>
            <pc:sldMk cId="1707918593" sldId="344"/>
            <ac:spMk id="9" creationId="{7515D20E-1AB7-4E74-9236-2B72B63D60B6}"/>
          </ac:spMkLst>
        </pc:spChg>
        <pc:spChg chg="add">
          <ac:chgData name="" userId="" providerId="" clId="Web-{3887FA88-9176-4035-B4E7-99030BE4590E}" dt="2020-04-16T16:18:07.357" v="1085"/>
          <ac:spMkLst>
            <pc:docMk/>
            <pc:sldMk cId="1707918593" sldId="344"/>
            <ac:spMk id="16" creationId="{3873B707-463F-40B0-8227-E8CC6C67EB25}"/>
          </ac:spMkLst>
        </pc:spChg>
        <pc:spChg chg="add">
          <ac:chgData name="" userId="" providerId="" clId="Web-{3887FA88-9176-4035-B4E7-99030BE4590E}" dt="2020-04-16T16:18:07.357" v="1085"/>
          <ac:spMkLst>
            <pc:docMk/>
            <pc:sldMk cId="1707918593" sldId="344"/>
            <ac:spMk id="18" creationId="{19C9EAEA-39D0-4B0E-A0EB-51E7B26740B1}"/>
          </ac:spMkLst>
        </pc:spChg>
        <pc:grpChg chg="add">
          <ac:chgData name="" userId="" providerId="" clId="Web-{3887FA88-9176-4035-B4E7-99030BE4590E}" dt="2020-04-16T16:18:07.357" v="1085"/>
          <ac:grpSpMkLst>
            <pc:docMk/>
            <pc:sldMk cId="1707918593" sldId="344"/>
            <ac:grpSpMk id="11" creationId="{032D8612-31EB-44CF-A1D0-14FD4C705424}"/>
          </ac:grpSpMkLst>
        </pc:grpChg>
      </pc:sldChg>
      <pc:sldChg chg="addSp modSp mod setBg">
        <pc:chgData name="" userId="" providerId="" clId="Web-{3887FA88-9176-4035-B4E7-99030BE4590E}" dt="2020-04-16T16:12:16.076" v="1055"/>
        <pc:sldMkLst>
          <pc:docMk/>
          <pc:sldMk cId="306518009" sldId="346"/>
        </pc:sldMkLst>
        <pc:spChg chg="mod">
          <ac:chgData name="" userId="" providerId="" clId="Web-{3887FA88-9176-4035-B4E7-99030BE4590E}" dt="2020-04-16T16:12:16.076" v="1055"/>
          <ac:spMkLst>
            <pc:docMk/>
            <pc:sldMk cId="306518009" sldId="346"/>
            <ac:spMk id="2" creationId="{00000000-0000-0000-0000-000000000000}"/>
          </ac:spMkLst>
        </pc:spChg>
        <pc:spChg chg="mod">
          <ac:chgData name="" userId="" providerId="" clId="Web-{3887FA88-9176-4035-B4E7-99030BE4590E}" dt="2020-04-16T16:12:16.076" v="1055"/>
          <ac:spMkLst>
            <pc:docMk/>
            <pc:sldMk cId="306518009" sldId="346"/>
            <ac:spMk id="3" creationId="{00000000-0000-0000-0000-000000000000}"/>
          </ac:spMkLst>
        </pc:spChg>
        <pc:spChg chg="mod ord">
          <ac:chgData name="" userId="" providerId="" clId="Web-{3887FA88-9176-4035-B4E7-99030BE4590E}" dt="2020-04-16T16:12:16.076" v="1055"/>
          <ac:spMkLst>
            <pc:docMk/>
            <pc:sldMk cId="306518009" sldId="346"/>
            <ac:spMk id="4" creationId="{00000000-0000-0000-0000-000000000000}"/>
          </ac:spMkLst>
        </pc:spChg>
        <pc:spChg chg="add">
          <ac:chgData name="" userId="" providerId="" clId="Web-{3887FA88-9176-4035-B4E7-99030BE4590E}" dt="2020-04-16T16:12:16.076" v="1055"/>
          <ac:spMkLst>
            <pc:docMk/>
            <pc:sldMk cId="306518009" sldId="346"/>
            <ac:spMk id="11" creationId="{C5E1D13B-3A3C-462E-A6FF-A3D5A3881F31}"/>
          </ac:spMkLst>
        </pc:spChg>
        <pc:spChg chg="add">
          <ac:chgData name="" userId="" providerId="" clId="Web-{3887FA88-9176-4035-B4E7-99030BE4590E}" dt="2020-04-16T16:12:16.076" v="1055"/>
          <ac:spMkLst>
            <pc:docMk/>
            <pc:sldMk cId="306518009" sldId="346"/>
            <ac:spMk id="13" creationId="{B82AB0A7-5ADB-43AA-A85D-9EB9D8BC09DC}"/>
          </ac:spMkLst>
        </pc:spChg>
        <pc:spChg chg="add">
          <ac:chgData name="" userId="" providerId="" clId="Web-{3887FA88-9176-4035-B4E7-99030BE4590E}" dt="2020-04-16T16:12:16.076" v="1055"/>
          <ac:spMkLst>
            <pc:docMk/>
            <pc:sldMk cId="306518009" sldId="346"/>
            <ac:spMk id="15" creationId="{94214E17-97F3-4B04-AAE9-03BA148AE969}"/>
          </ac:spMkLst>
        </pc:spChg>
        <pc:spChg chg="add">
          <ac:chgData name="" userId="" providerId="" clId="Web-{3887FA88-9176-4035-B4E7-99030BE4590E}" dt="2020-04-16T16:12:16.076" v="1055"/>
          <ac:spMkLst>
            <pc:docMk/>
            <pc:sldMk cId="306518009" sldId="346"/>
            <ac:spMk id="17" creationId="{EC9D92EA-1FC7-47BC-8749-59CAF27E94C9}"/>
          </ac:spMkLst>
        </pc:spChg>
        <pc:picChg chg="mod">
          <ac:chgData name="" userId="" providerId="" clId="Web-{3887FA88-9176-4035-B4E7-99030BE4590E}" dt="2020-04-16T16:12:16.076" v="1055"/>
          <ac:picMkLst>
            <pc:docMk/>
            <pc:sldMk cId="306518009" sldId="346"/>
            <ac:picMk id="6" creationId="{00000000-0000-0000-0000-000000000000}"/>
          </ac:picMkLst>
        </pc:picChg>
      </pc:sldChg>
      <pc:sldChg chg="modSp">
        <pc:chgData name="" userId="" providerId="" clId="Web-{3887FA88-9176-4035-B4E7-99030BE4590E}" dt="2020-04-16T16:21:50.951" v="1147" actId="14100"/>
        <pc:sldMkLst>
          <pc:docMk/>
          <pc:sldMk cId="1593598073" sldId="347"/>
        </pc:sldMkLst>
        <pc:spChg chg="mod">
          <ac:chgData name="" userId="" providerId="" clId="Web-{3887FA88-9176-4035-B4E7-99030BE4590E}" dt="2020-04-16T16:21:50.951" v="1147" actId="14100"/>
          <ac:spMkLst>
            <pc:docMk/>
            <pc:sldMk cId="1593598073" sldId="347"/>
            <ac:spMk id="2" creationId="{00000000-0000-0000-0000-000000000000}"/>
          </ac:spMkLst>
        </pc:spChg>
      </pc:sldChg>
      <pc:sldChg chg="addSp delSp modSp">
        <pc:chgData name="" userId="" providerId="" clId="Web-{3887FA88-9176-4035-B4E7-99030BE4590E}" dt="2020-04-16T16:15:46.435" v="1080" actId="14100"/>
        <pc:sldMkLst>
          <pc:docMk/>
          <pc:sldMk cId="425958146" sldId="350"/>
        </pc:sldMkLst>
        <pc:spChg chg="add del mod">
          <ac:chgData name="" userId="" providerId="" clId="Web-{3887FA88-9176-4035-B4E7-99030BE4590E}" dt="2020-04-16T16:14:17.326" v="1063"/>
          <ac:spMkLst>
            <pc:docMk/>
            <pc:sldMk cId="425958146" sldId="350"/>
            <ac:spMk id="4" creationId="{0E8A0BDA-4888-46CA-9AF0-DACCA46BBECE}"/>
          </ac:spMkLst>
        </pc:spChg>
        <pc:spChg chg="mod">
          <ac:chgData name="" userId="" providerId="" clId="Web-{3887FA88-9176-4035-B4E7-99030BE4590E}" dt="2020-04-16T16:14:08.529" v="1062" actId="1076"/>
          <ac:spMkLst>
            <pc:docMk/>
            <pc:sldMk cId="425958146" sldId="350"/>
            <ac:spMk id="5" creationId="{10A7B754-7673-43FE-B8CE-EC044F1ECAAE}"/>
          </ac:spMkLst>
        </pc:spChg>
        <pc:spChg chg="mod">
          <ac:chgData name="" userId="" providerId="" clId="Web-{3887FA88-9176-4035-B4E7-99030BE4590E}" dt="2020-04-16T16:13:51.560" v="1060" actId="1076"/>
          <ac:spMkLst>
            <pc:docMk/>
            <pc:sldMk cId="425958146" sldId="350"/>
            <ac:spMk id="7" creationId="{8ED70344-721F-4A21-A0D7-0AC1433D8DDB}"/>
          </ac:spMkLst>
        </pc:spChg>
        <pc:spChg chg="mod">
          <ac:chgData name="" userId="" providerId="" clId="Web-{3887FA88-9176-4035-B4E7-99030BE4590E}" dt="2020-04-16T16:14:31.998" v="1065" actId="1076"/>
          <ac:spMkLst>
            <pc:docMk/>
            <pc:sldMk cId="425958146" sldId="350"/>
            <ac:spMk id="9" creationId="{A0FEB591-50B4-4FF0-83EB-5CEB0CF94FFE}"/>
          </ac:spMkLst>
        </pc:spChg>
        <pc:spChg chg="mod">
          <ac:chgData name="" userId="" providerId="" clId="Web-{3887FA88-9176-4035-B4E7-99030BE4590E}" dt="2020-04-16T16:14:37.404" v="1066" actId="14100"/>
          <ac:spMkLst>
            <pc:docMk/>
            <pc:sldMk cId="425958146" sldId="350"/>
            <ac:spMk id="13" creationId="{4F5EC6C3-D475-4C07-A720-2ECB94B536A9}"/>
          </ac:spMkLst>
        </pc:spChg>
        <pc:cxnChg chg="mod">
          <ac:chgData name="" userId="" providerId="" clId="Web-{3887FA88-9176-4035-B4E7-99030BE4590E}" dt="2020-04-16T16:15:13.779" v="1075" actId="14100"/>
          <ac:cxnSpMkLst>
            <pc:docMk/>
            <pc:sldMk cId="425958146" sldId="350"/>
            <ac:cxnSpMk id="26" creationId="{AE59F91B-A66B-415A-AED8-6770834E660E}"/>
          </ac:cxnSpMkLst>
        </pc:cxnChg>
        <pc:cxnChg chg="mod">
          <ac:chgData name="" userId="" providerId="" clId="Web-{3887FA88-9176-4035-B4E7-99030BE4590E}" dt="2020-04-16T16:15:06.623" v="1073" actId="1076"/>
          <ac:cxnSpMkLst>
            <pc:docMk/>
            <pc:sldMk cId="425958146" sldId="350"/>
            <ac:cxnSpMk id="27" creationId="{AA575A5A-E369-424A-BF4F-5CE88B0879D3}"/>
          </ac:cxnSpMkLst>
        </pc:cxnChg>
        <pc:cxnChg chg="mod">
          <ac:chgData name="" userId="" providerId="" clId="Web-{3887FA88-9176-4035-B4E7-99030BE4590E}" dt="2020-04-16T16:15:09.076" v="1074" actId="1076"/>
          <ac:cxnSpMkLst>
            <pc:docMk/>
            <pc:sldMk cId="425958146" sldId="350"/>
            <ac:cxnSpMk id="28" creationId="{DCDB97DF-D17F-4C30-BFF5-91EA4094B26E}"/>
          </ac:cxnSpMkLst>
        </pc:cxnChg>
        <pc:cxnChg chg="mod">
          <ac:chgData name="" userId="" providerId="" clId="Web-{3887FA88-9176-4035-B4E7-99030BE4590E}" dt="2020-04-16T16:15:20.514" v="1076" actId="14100"/>
          <ac:cxnSpMkLst>
            <pc:docMk/>
            <pc:sldMk cId="425958146" sldId="350"/>
            <ac:cxnSpMk id="29" creationId="{D74E759C-F1D7-4169-AC5F-D6E6C222AA0D}"/>
          </ac:cxnSpMkLst>
        </pc:cxnChg>
        <pc:cxnChg chg="mod">
          <ac:chgData name="" userId="" providerId="" clId="Web-{3887FA88-9176-4035-B4E7-99030BE4590E}" dt="2020-04-16T16:15:33.467" v="1079" actId="14100"/>
          <ac:cxnSpMkLst>
            <pc:docMk/>
            <pc:sldMk cId="425958146" sldId="350"/>
            <ac:cxnSpMk id="30" creationId="{64540590-D91C-4E33-B9DB-1C70B4280C8A}"/>
          </ac:cxnSpMkLst>
        </pc:cxnChg>
        <pc:cxnChg chg="mod">
          <ac:chgData name="" userId="" providerId="" clId="Web-{3887FA88-9176-4035-B4E7-99030BE4590E}" dt="2020-04-16T16:15:22.875" v="1077" actId="14100"/>
          <ac:cxnSpMkLst>
            <pc:docMk/>
            <pc:sldMk cId="425958146" sldId="350"/>
            <ac:cxnSpMk id="31" creationId="{46BEB4C0-58A9-40A5-B2E2-34216D10CCBF}"/>
          </ac:cxnSpMkLst>
        </pc:cxnChg>
        <pc:cxnChg chg="mod">
          <ac:chgData name="" userId="" providerId="" clId="Web-{3887FA88-9176-4035-B4E7-99030BE4590E}" dt="2020-04-16T16:15:02.232" v="1072" actId="14100"/>
          <ac:cxnSpMkLst>
            <pc:docMk/>
            <pc:sldMk cId="425958146" sldId="350"/>
            <ac:cxnSpMk id="32" creationId="{85FD8B85-6445-48ED-91DB-3D7B6CC07374}"/>
          </ac:cxnSpMkLst>
        </pc:cxnChg>
        <pc:cxnChg chg="add mod">
          <ac:chgData name="" userId="" providerId="" clId="Web-{3887FA88-9176-4035-B4E7-99030BE4590E}" dt="2020-04-16T16:15:46.435" v="1080" actId="14100"/>
          <ac:cxnSpMkLst>
            <pc:docMk/>
            <pc:sldMk cId="425958146" sldId="350"/>
            <ac:cxnSpMk id="34" creationId="{7CAE45F5-9ADF-41D9-BE20-8FA17F241DC9}"/>
          </ac:cxnSpMkLst>
        </pc:cxnChg>
      </pc:sldChg>
      <pc:sldChg chg="addSp delSp modSp new mod setBg">
        <pc:chgData name="" userId="" providerId="" clId="Web-{3887FA88-9176-4035-B4E7-99030BE4590E}" dt="2020-04-16T16:19:15.170" v="1087" actId="14100"/>
        <pc:sldMkLst>
          <pc:docMk/>
          <pc:sldMk cId="1130475454" sldId="351"/>
        </pc:sldMkLst>
        <pc:spChg chg="mod">
          <ac:chgData name="" userId="" providerId="" clId="Web-{3887FA88-9176-4035-B4E7-99030BE4590E}" dt="2020-04-16T15:57:07.654" v="84"/>
          <ac:spMkLst>
            <pc:docMk/>
            <pc:sldMk cId="1130475454" sldId="351"/>
            <ac:spMk id="2" creationId="{BD819F76-E659-42C2-90B4-D05DA76B25CD}"/>
          </ac:spMkLst>
        </pc:spChg>
        <pc:spChg chg="del">
          <ac:chgData name="" userId="" providerId="" clId="Web-{3887FA88-9176-4035-B4E7-99030BE4590E}" dt="2020-04-16T15:56:05.795" v="78"/>
          <ac:spMkLst>
            <pc:docMk/>
            <pc:sldMk cId="1130475454" sldId="351"/>
            <ac:spMk id="3" creationId="{D39562B4-32A2-4F82-A08D-77B973B9C7A0}"/>
          </ac:spMkLst>
        </pc:spChg>
        <pc:spChg chg="mod ord">
          <ac:chgData name="" userId="" providerId="" clId="Web-{3887FA88-9176-4035-B4E7-99030BE4590E}" dt="2020-04-16T15:57:07.654" v="84"/>
          <ac:spMkLst>
            <pc:docMk/>
            <pc:sldMk cId="1130475454" sldId="351"/>
            <ac:spMk id="4" creationId="{7896A000-D4F7-4595-885B-0E2B0AB48240}"/>
          </ac:spMkLst>
        </pc:spChg>
        <pc:spChg chg="add mod">
          <ac:chgData name="" userId="" providerId="" clId="Web-{3887FA88-9176-4035-B4E7-99030BE4590E}" dt="2020-04-16T16:19:15.170" v="1087" actId="14100"/>
          <ac:spMkLst>
            <pc:docMk/>
            <pc:sldMk cId="1130475454" sldId="351"/>
            <ac:spMk id="6" creationId="{D5F7C7A0-95FD-446A-A980-303E05A4824E}"/>
          </ac:spMkLst>
        </pc:spChg>
        <pc:spChg chg="add">
          <ac:chgData name="" userId="" providerId="" clId="Web-{3887FA88-9176-4035-B4E7-99030BE4590E}" dt="2020-04-16T15:57:07.654" v="84"/>
          <ac:spMkLst>
            <pc:docMk/>
            <pc:sldMk cId="1130475454" sldId="351"/>
            <ac:spMk id="11" creationId="{7515D20E-1AB7-4E74-9236-2B72B63D60B6}"/>
          </ac:spMkLst>
        </pc:spChg>
        <pc:spChg chg="add">
          <ac:chgData name="" userId="" providerId="" clId="Web-{3887FA88-9176-4035-B4E7-99030BE4590E}" dt="2020-04-16T15:57:07.654" v="84"/>
          <ac:spMkLst>
            <pc:docMk/>
            <pc:sldMk cId="1130475454" sldId="351"/>
            <ac:spMk id="18" creationId="{3873B707-463F-40B0-8227-E8CC6C67EB25}"/>
          </ac:spMkLst>
        </pc:spChg>
        <pc:spChg chg="add">
          <ac:chgData name="" userId="" providerId="" clId="Web-{3887FA88-9176-4035-B4E7-99030BE4590E}" dt="2020-04-16T15:57:07.654" v="84"/>
          <ac:spMkLst>
            <pc:docMk/>
            <pc:sldMk cId="1130475454" sldId="351"/>
            <ac:spMk id="20" creationId="{19C9EAEA-39D0-4B0E-A0EB-51E7B26740B1}"/>
          </ac:spMkLst>
        </pc:spChg>
        <pc:grpChg chg="add">
          <ac:chgData name="" userId="" providerId="" clId="Web-{3887FA88-9176-4035-B4E7-99030BE4590E}" dt="2020-04-16T15:57:07.654" v="84"/>
          <ac:grpSpMkLst>
            <pc:docMk/>
            <pc:sldMk cId="1130475454" sldId="351"/>
            <ac:grpSpMk id="13" creationId="{032D8612-31EB-44CF-A1D0-14FD4C705424}"/>
          </ac:grpSpMkLst>
        </pc:grpChg>
      </pc:sldChg>
    </pc:docChg>
  </pc:docChgLst>
  <pc:docChgLst>
    <pc:chgData name="Richardson, Joy (DBHDS)" userId="S::joy.richardson@dbhds.virginia.gov::ace70295-87b6-482d-b9ba-cb7c70a162ec" providerId="AD" clId="Web-{62DE0763-D4AF-4D11-8DE1-05216A496122}"/>
    <pc:docChg chg="modSld">
      <pc:chgData name="Richardson, Joy (DBHDS)" userId="S::joy.richardson@dbhds.virginia.gov::ace70295-87b6-482d-b9ba-cb7c70a162ec" providerId="AD" clId="Web-{62DE0763-D4AF-4D11-8DE1-05216A496122}" dt="2020-04-15T16:54:58.861" v="38" actId="20577"/>
      <pc:docMkLst>
        <pc:docMk/>
      </pc:docMkLst>
      <pc:sldChg chg="modSp">
        <pc:chgData name="Richardson, Joy (DBHDS)" userId="S::joy.richardson@dbhds.virginia.gov::ace70295-87b6-482d-b9ba-cb7c70a162ec" providerId="AD" clId="Web-{62DE0763-D4AF-4D11-8DE1-05216A496122}" dt="2020-04-15T16:54:58.861" v="37" actId="20577"/>
        <pc:sldMkLst>
          <pc:docMk/>
          <pc:sldMk cId="3931423430" sldId="319"/>
        </pc:sldMkLst>
        <pc:spChg chg="mod">
          <ac:chgData name="Richardson, Joy (DBHDS)" userId="S::joy.richardson@dbhds.virginia.gov::ace70295-87b6-482d-b9ba-cb7c70a162ec" providerId="AD" clId="Web-{62DE0763-D4AF-4D11-8DE1-05216A496122}" dt="2020-04-15T16:54:58.861" v="37" actId="20577"/>
          <ac:spMkLst>
            <pc:docMk/>
            <pc:sldMk cId="3931423430" sldId="319"/>
            <ac:spMk id="4" creationId="{FA54EA12-6FA0-4E25-BB89-A53BBF280E63}"/>
          </ac:spMkLst>
        </pc:spChg>
      </pc:sldChg>
    </pc:docChg>
  </pc:docChgLst>
  <pc:docChgLst>
    <pc:chgData name="Blevins, Melissa (DBHDS)" userId="S::melissa.blevins@dbhds.virginia.gov::6575bc5f-fcc3-4139-a246-17e6371f972c" providerId="AD" clId="Web-{BC38BC4C-4D45-432B-8A57-93B3A7F43752}"/>
    <pc:docChg chg="modSld">
      <pc:chgData name="Blevins, Melissa (DBHDS)" userId="S::melissa.blevins@dbhds.virginia.gov::6575bc5f-fcc3-4139-a246-17e6371f972c" providerId="AD" clId="Web-{BC38BC4C-4D45-432B-8A57-93B3A7F43752}" dt="2020-04-13T15:33:49.859" v="691" actId="20577"/>
      <pc:docMkLst>
        <pc:docMk/>
      </pc:docMkLst>
      <pc:sldChg chg="addSp modSp">
        <pc:chgData name="Blevins, Melissa (DBHDS)" userId="S::melissa.blevins@dbhds.virginia.gov::6575bc5f-fcc3-4139-a246-17e6371f972c" providerId="AD" clId="Web-{BC38BC4C-4D45-432B-8A57-93B3A7F43752}" dt="2020-04-13T15:27:14.356" v="650" actId="20577"/>
        <pc:sldMkLst>
          <pc:docMk/>
          <pc:sldMk cId="1180396736" sldId="304"/>
        </pc:sldMkLst>
        <pc:spChg chg="add mod">
          <ac:chgData name="Blevins, Melissa (DBHDS)" userId="S::melissa.blevins@dbhds.virginia.gov::6575bc5f-fcc3-4139-a246-17e6371f972c" providerId="AD" clId="Web-{BC38BC4C-4D45-432B-8A57-93B3A7F43752}" dt="2020-04-13T15:27:14.356" v="650" actId="20577"/>
          <ac:spMkLst>
            <pc:docMk/>
            <pc:sldMk cId="1180396736" sldId="304"/>
            <ac:spMk id="5" creationId="{3A46B5D0-68F4-4761-8C83-AEC7EE0E160C}"/>
          </ac:spMkLst>
        </pc:spChg>
      </pc:sldChg>
      <pc:sldChg chg="modSp">
        <pc:chgData name="Blevins, Melissa (DBHDS)" userId="S::melissa.blevins@dbhds.virginia.gov::6575bc5f-fcc3-4139-a246-17e6371f972c" providerId="AD" clId="Web-{BC38BC4C-4D45-432B-8A57-93B3A7F43752}" dt="2020-04-13T15:33:49.859" v="691" actId="20577"/>
        <pc:sldMkLst>
          <pc:docMk/>
          <pc:sldMk cId="3604124011" sldId="313"/>
        </pc:sldMkLst>
        <pc:spChg chg="mod">
          <ac:chgData name="Blevins, Melissa (DBHDS)" userId="S::melissa.blevins@dbhds.virginia.gov::6575bc5f-fcc3-4139-a246-17e6371f972c" providerId="AD" clId="Web-{BC38BC4C-4D45-432B-8A57-93B3A7F43752}" dt="2020-04-13T15:33:49.859" v="691" actId="20577"/>
          <ac:spMkLst>
            <pc:docMk/>
            <pc:sldMk cId="3604124011" sldId="313"/>
            <ac:spMk id="3" creationId="{07201392-A7FF-428F-8FEA-76958F3EFE3E}"/>
          </ac:spMkLst>
        </pc:spChg>
      </pc:sldChg>
      <pc:sldChg chg="addSp delSp modSp">
        <pc:chgData name="Blevins, Melissa (DBHDS)" userId="S::melissa.blevins@dbhds.virginia.gov::6575bc5f-fcc3-4139-a246-17e6371f972c" providerId="AD" clId="Web-{BC38BC4C-4D45-432B-8A57-93B3A7F43752}" dt="2020-04-13T15:33:11.765" v="689"/>
        <pc:sldMkLst>
          <pc:docMk/>
          <pc:sldMk cId="1266930870" sldId="317"/>
        </pc:sldMkLst>
        <pc:spChg chg="del">
          <ac:chgData name="Blevins, Melissa (DBHDS)" userId="S::melissa.blevins@dbhds.virginia.gov::6575bc5f-fcc3-4139-a246-17e6371f972c" providerId="AD" clId="Web-{BC38BC4C-4D45-432B-8A57-93B3A7F43752}" dt="2020-04-13T15:32:53.702" v="686"/>
          <ac:spMkLst>
            <pc:docMk/>
            <pc:sldMk cId="1266930870" sldId="317"/>
            <ac:spMk id="13" creationId="{636D78FE-E541-47D2-88DA-1371469CB7FD}"/>
          </ac:spMkLst>
        </pc:spChg>
        <pc:spChg chg="del">
          <ac:chgData name="Blevins, Melissa (DBHDS)" userId="S::melissa.blevins@dbhds.virginia.gov::6575bc5f-fcc3-4139-a246-17e6371f972c" providerId="AD" clId="Web-{BC38BC4C-4D45-432B-8A57-93B3A7F43752}" dt="2020-04-13T15:32:59.062" v="687"/>
          <ac:spMkLst>
            <pc:docMk/>
            <pc:sldMk cId="1266930870" sldId="317"/>
            <ac:spMk id="22" creationId="{180FD73C-1FBF-4835-A054-1B6B5EF04778}"/>
          </ac:spMkLst>
        </pc:spChg>
        <pc:spChg chg="del">
          <ac:chgData name="Blevins, Melissa (DBHDS)" userId="S::melissa.blevins@dbhds.virginia.gov::6575bc5f-fcc3-4139-a246-17e6371f972c" providerId="AD" clId="Web-{BC38BC4C-4D45-432B-8A57-93B3A7F43752}" dt="2020-04-13T15:33:11.765" v="689"/>
          <ac:spMkLst>
            <pc:docMk/>
            <pc:sldMk cId="1266930870" sldId="317"/>
            <ac:spMk id="23" creationId="{D2E2E834-064C-4060-8DBC-F954E6FC20D6}"/>
          </ac:spMkLst>
        </pc:spChg>
        <pc:spChg chg="del">
          <ac:chgData name="Blevins, Melissa (DBHDS)" userId="S::melissa.blevins@dbhds.virginia.gov::6575bc5f-fcc3-4139-a246-17e6371f972c" providerId="AD" clId="Web-{BC38BC4C-4D45-432B-8A57-93B3A7F43752}" dt="2020-04-13T15:32:47.843" v="684"/>
          <ac:spMkLst>
            <pc:docMk/>
            <pc:sldMk cId="1266930870" sldId="317"/>
            <ac:spMk id="24" creationId="{518A5B57-76C0-4710-A5C9-8B8BD6ED097C}"/>
          </ac:spMkLst>
        </pc:spChg>
        <pc:spChg chg="del mod">
          <ac:chgData name="Blevins, Melissa (DBHDS)" userId="S::melissa.blevins@dbhds.virginia.gov::6575bc5f-fcc3-4139-a246-17e6371f972c" providerId="AD" clId="Web-{BC38BC4C-4D45-432B-8A57-93B3A7F43752}" dt="2020-04-13T15:32:51.124" v="685"/>
          <ac:spMkLst>
            <pc:docMk/>
            <pc:sldMk cId="1266930870" sldId="317"/>
            <ac:spMk id="25" creationId="{F5946170-14F4-40EA-8997-97C328B4EB02}"/>
          </ac:spMkLst>
        </pc:spChg>
        <pc:spChg chg="del mod">
          <ac:chgData name="Blevins, Melissa (DBHDS)" userId="S::melissa.blevins@dbhds.virginia.gov::6575bc5f-fcc3-4139-a246-17e6371f972c" providerId="AD" clId="Web-{BC38BC4C-4D45-432B-8A57-93B3A7F43752}" dt="2020-04-13T15:32:41.187" v="681"/>
          <ac:spMkLst>
            <pc:docMk/>
            <pc:sldMk cId="1266930870" sldId="317"/>
            <ac:spMk id="26" creationId="{FC968C66-9785-45E4-8256-CDBCF299044F}"/>
          </ac:spMkLst>
        </pc:spChg>
        <pc:spChg chg="del mod">
          <ac:chgData name="Blevins, Melissa (DBHDS)" userId="S::melissa.blevins@dbhds.virginia.gov::6575bc5f-fcc3-4139-a246-17e6371f972c" providerId="AD" clId="Web-{BC38BC4C-4D45-432B-8A57-93B3A7F43752}" dt="2020-04-13T15:32:45.171" v="683"/>
          <ac:spMkLst>
            <pc:docMk/>
            <pc:sldMk cId="1266930870" sldId="317"/>
            <ac:spMk id="27" creationId="{493734D0-244B-470A-99B4-6C13C5956EDA}"/>
          </ac:spMkLst>
        </pc:spChg>
        <pc:spChg chg="del">
          <ac:chgData name="Blevins, Melissa (DBHDS)" userId="S::melissa.blevins@dbhds.virginia.gov::6575bc5f-fcc3-4139-a246-17e6371f972c" providerId="AD" clId="Web-{BC38BC4C-4D45-432B-8A57-93B3A7F43752}" dt="2020-04-13T15:32:42.890" v="682"/>
          <ac:spMkLst>
            <pc:docMk/>
            <pc:sldMk cId="1266930870" sldId="317"/>
            <ac:spMk id="28" creationId="{7E0783AC-12D1-4724-A21D-4BB3FE97C371}"/>
          </ac:spMkLst>
        </pc:spChg>
        <pc:spChg chg="add mod">
          <ac:chgData name="Blevins, Melissa (DBHDS)" userId="S::melissa.blevins@dbhds.virginia.gov::6575bc5f-fcc3-4139-a246-17e6371f972c" providerId="AD" clId="Web-{BC38BC4C-4D45-432B-8A57-93B3A7F43752}" dt="2020-04-13T15:29:59.904" v="662" actId="1076"/>
          <ac:spMkLst>
            <pc:docMk/>
            <pc:sldMk cId="1266930870" sldId="317"/>
            <ac:spMk id="29" creationId="{1E58F53B-6A67-4471-9ACD-BA82B803D4BB}"/>
          </ac:spMkLst>
        </pc:spChg>
        <pc:spChg chg="add mod">
          <ac:chgData name="Blevins, Melissa (DBHDS)" userId="S::melissa.blevins@dbhds.virginia.gov::6575bc5f-fcc3-4139-a246-17e6371f972c" providerId="AD" clId="Web-{BC38BC4C-4D45-432B-8A57-93B3A7F43752}" dt="2020-04-13T15:31:39.420" v="671" actId="1076"/>
          <ac:spMkLst>
            <pc:docMk/>
            <pc:sldMk cId="1266930870" sldId="317"/>
            <ac:spMk id="30" creationId="{C13C926C-719D-4192-BF3C-7F6336FEFE98}"/>
          </ac:spMkLst>
        </pc:spChg>
        <pc:spChg chg="add mod">
          <ac:chgData name="Blevins, Melissa (DBHDS)" userId="S::melissa.blevins@dbhds.virginia.gov::6575bc5f-fcc3-4139-a246-17e6371f972c" providerId="AD" clId="Web-{BC38BC4C-4D45-432B-8A57-93B3A7F43752}" dt="2020-04-13T15:33:06.077" v="688" actId="14100"/>
          <ac:spMkLst>
            <pc:docMk/>
            <pc:sldMk cId="1266930870" sldId="317"/>
            <ac:spMk id="31" creationId="{CF45AFC6-3DF9-46C9-AF11-120ECFC4658B}"/>
          </ac:spMkLst>
        </pc:spChg>
        <pc:spChg chg="del">
          <ac:chgData name="Blevins, Melissa (DBHDS)" userId="S::melissa.blevins@dbhds.virginia.gov::6575bc5f-fcc3-4139-a246-17e6371f972c" providerId="AD" clId="Web-{BC38BC4C-4D45-432B-8A57-93B3A7F43752}" dt="2020-04-13T15:32:34.358" v="679"/>
          <ac:spMkLst>
            <pc:docMk/>
            <pc:sldMk cId="1266930870" sldId="317"/>
            <ac:spMk id="32" creationId="{76A4EFD9-AE2B-468E-802C-FC73C412DB94}"/>
          </ac:spMkLst>
        </pc:spChg>
        <pc:spChg chg="del">
          <ac:chgData name="Blevins, Melissa (DBHDS)" userId="S::melissa.blevins@dbhds.virginia.gov::6575bc5f-fcc3-4139-a246-17e6371f972c" providerId="AD" clId="Web-{BC38BC4C-4D45-432B-8A57-93B3A7F43752}" dt="2020-04-13T15:32:37.108" v="680"/>
          <ac:spMkLst>
            <pc:docMk/>
            <pc:sldMk cId="1266930870" sldId="317"/>
            <ac:spMk id="33" creationId="{D932D7FC-55EF-4919-AB00-0B2350EF3D9C}"/>
          </ac:spMkLst>
        </pc:spChg>
        <pc:spChg chg="add mod">
          <ac:chgData name="Blevins, Melissa (DBHDS)" userId="S::melissa.blevins@dbhds.virginia.gov::6575bc5f-fcc3-4139-a246-17e6371f972c" providerId="AD" clId="Web-{BC38BC4C-4D45-432B-8A57-93B3A7F43752}" dt="2020-04-13T15:32:30.796" v="678" actId="1076"/>
          <ac:spMkLst>
            <pc:docMk/>
            <pc:sldMk cId="1266930870" sldId="317"/>
            <ac:spMk id="34" creationId="{1094B54F-7950-4C64-BF6E-BE774AAF9BB6}"/>
          </ac:spMkLst>
        </pc:spChg>
        <pc:spChg chg="add mod">
          <ac:chgData name="Blevins, Melissa (DBHDS)" userId="S::melissa.blevins@dbhds.virginia.gov::6575bc5f-fcc3-4139-a246-17e6371f972c" providerId="AD" clId="Web-{BC38BC4C-4D45-432B-8A57-93B3A7F43752}" dt="2020-04-13T15:32:19.155" v="677" actId="1076"/>
          <ac:spMkLst>
            <pc:docMk/>
            <pc:sldMk cId="1266930870" sldId="317"/>
            <ac:spMk id="35" creationId="{425E86B1-BAB1-4540-8F10-955BB9D016C6}"/>
          </ac:spMkLst>
        </pc:spChg>
        <pc:picChg chg="add mod">
          <ac:chgData name="Blevins, Melissa (DBHDS)" userId="S::melissa.blevins@dbhds.virginia.gov::6575bc5f-fcc3-4139-a246-17e6371f972c" providerId="AD" clId="Web-{BC38BC4C-4D45-432B-8A57-93B3A7F43752}" dt="2020-04-13T15:29:35.701" v="660" actId="14100"/>
          <ac:picMkLst>
            <pc:docMk/>
            <pc:sldMk cId="1266930870" sldId="317"/>
            <ac:picMk id="4" creationId="{A2AFCA49-2760-47D9-A3F8-1381DE177857}"/>
          </ac:picMkLst>
        </pc:picChg>
        <pc:picChg chg="add mod">
          <ac:chgData name="Blevins, Melissa (DBHDS)" userId="S::melissa.blevins@dbhds.virginia.gov::6575bc5f-fcc3-4139-a246-17e6371f972c" providerId="AD" clId="Web-{BC38BC4C-4D45-432B-8A57-93B3A7F43752}" dt="2020-04-13T15:31:26.202" v="669" actId="14100"/>
          <ac:picMkLst>
            <pc:docMk/>
            <pc:sldMk cId="1266930870" sldId="317"/>
            <ac:picMk id="8" creationId="{EAC09AE8-6CA1-4DAB-B119-5C62E958673A}"/>
          </ac:picMkLst>
        </pc:picChg>
        <pc:picChg chg="del">
          <ac:chgData name="Blevins, Melissa (DBHDS)" userId="S::melissa.blevins@dbhds.virginia.gov::6575bc5f-fcc3-4139-a246-17e6371f972c" providerId="AD" clId="Web-{BC38BC4C-4D45-432B-8A57-93B3A7F43752}" dt="2020-04-13T15:29:08.826" v="653"/>
          <ac:picMkLst>
            <pc:docMk/>
            <pc:sldMk cId="1266930870" sldId="317"/>
            <ac:picMk id="9" creationId="{A1347BBC-481A-45D3-B775-7CCC593FB7C6}"/>
          </ac:picMkLst>
        </pc:picChg>
      </pc:sldChg>
    </pc:docChg>
  </pc:docChgLst>
  <pc:docChgLst>
    <pc:chgData clId="Web-{D789FFC9-3F97-9888-0627-C1392E9830E0}"/>
    <pc:docChg chg="modSld">
      <pc:chgData name="" userId="" providerId="" clId="Web-{D789FFC9-3F97-9888-0627-C1392E9830E0}" dt="2020-04-08T18:03:18.575" v="242"/>
      <pc:docMkLst>
        <pc:docMk/>
      </pc:docMkLst>
      <pc:sldChg chg="addSp modSp">
        <pc:chgData name="" userId="" providerId="" clId="Web-{D789FFC9-3F97-9888-0627-C1392E9830E0}" dt="2020-04-08T17:54:02.711" v="226" actId="1076"/>
        <pc:sldMkLst>
          <pc:docMk/>
          <pc:sldMk cId="2913510468" sldId="295"/>
        </pc:sldMkLst>
        <pc:picChg chg="add mod">
          <ac:chgData name="" userId="" providerId="" clId="Web-{D789FFC9-3F97-9888-0627-C1392E9830E0}" dt="2020-04-08T17:54:02.711" v="226" actId="1076"/>
          <ac:picMkLst>
            <pc:docMk/>
            <pc:sldMk cId="2913510468" sldId="295"/>
            <ac:picMk id="5" creationId="{E90D8F99-BCA1-4E81-96B6-C7BA0B0E1BAF}"/>
          </ac:picMkLst>
        </pc:picChg>
      </pc:sldChg>
      <pc:sldChg chg="addSp delSp modSp mod setBg setClrOvrMap">
        <pc:chgData name="" userId="" providerId="" clId="Web-{D789FFC9-3F97-9888-0627-C1392E9830E0}" dt="2020-04-08T18:03:18.575" v="242"/>
        <pc:sldMkLst>
          <pc:docMk/>
          <pc:sldMk cId="3999120592" sldId="297"/>
        </pc:sldMkLst>
        <pc:spChg chg="mod">
          <ac:chgData name="" userId="" providerId="" clId="Web-{D789FFC9-3F97-9888-0627-C1392E9830E0}" dt="2020-04-08T18:03:18.575" v="242"/>
          <ac:spMkLst>
            <pc:docMk/>
            <pc:sldMk cId="3999120592" sldId="297"/>
            <ac:spMk id="2" creationId="{CE6C524F-0E2E-4BB9-83A0-AD080EF232DD}"/>
          </ac:spMkLst>
        </pc:spChg>
        <pc:spChg chg="mod">
          <ac:chgData name="" userId="" providerId="" clId="Web-{D789FFC9-3F97-9888-0627-C1392E9830E0}" dt="2020-04-08T18:03:18.575" v="242"/>
          <ac:spMkLst>
            <pc:docMk/>
            <pc:sldMk cId="3999120592" sldId="297"/>
            <ac:spMk id="3" creationId="{D71D6C1E-FC3E-4711-8345-82FA04FC3FCF}"/>
          </ac:spMkLst>
        </pc:spChg>
        <pc:spChg chg="mod ord">
          <ac:chgData name="" userId="" providerId="" clId="Web-{D789FFC9-3F97-9888-0627-C1392E9830E0}" dt="2020-04-08T18:03:18.575" v="242"/>
          <ac:spMkLst>
            <pc:docMk/>
            <pc:sldMk cId="3999120592" sldId="297"/>
            <ac:spMk id="4" creationId="{9CBED2AB-3FD8-4462-B834-9BF3B06FD258}"/>
          </ac:spMkLst>
        </pc:spChg>
        <pc:spChg chg="add del">
          <ac:chgData name="" userId="" providerId="" clId="Web-{D789FFC9-3F97-9888-0627-C1392E9830E0}" dt="2020-04-08T18:03:18.575" v="242"/>
          <ac:spMkLst>
            <pc:docMk/>
            <pc:sldMk cId="3999120592" sldId="297"/>
            <ac:spMk id="10" creationId="{81AEB8A9-B768-4E30-BA55-D919E6687343}"/>
          </ac:spMkLst>
        </pc:spChg>
        <pc:spChg chg="add del">
          <ac:chgData name="" userId="" providerId="" clId="Web-{D789FFC9-3F97-9888-0627-C1392E9830E0}" dt="2020-04-08T18:03:18.575" v="242"/>
          <ac:spMkLst>
            <pc:docMk/>
            <pc:sldMk cId="3999120592" sldId="297"/>
            <ac:spMk id="15" creationId="{867D4867-5BA7-4462-B2F6-A23F4A622AA7}"/>
          </ac:spMkLst>
        </pc:spChg>
        <pc:picChg chg="add del mod">
          <ac:chgData name="" userId="" providerId="" clId="Web-{D789FFC9-3F97-9888-0627-C1392E9830E0}" dt="2020-04-08T18:01:51.415" v="229"/>
          <ac:picMkLst>
            <pc:docMk/>
            <pc:sldMk cId="3999120592" sldId="297"/>
            <ac:picMk id="5" creationId="{40B2AF03-2FC7-4D7D-B514-1E50F5AAEB7D}"/>
          </ac:picMkLst>
        </pc:picChg>
        <pc:picChg chg="add mod">
          <ac:chgData name="" userId="" providerId="" clId="Web-{D789FFC9-3F97-9888-0627-C1392E9830E0}" dt="2020-04-08T18:03:18.575" v="242"/>
          <ac:picMkLst>
            <pc:docMk/>
            <pc:sldMk cId="3999120592" sldId="297"/>
            <ac:picMk id="7" creationId="{EB75FDFD-73D2-4D89-89B1-EF59DDAF234F}"/>
          </ac:picMkLst>
        </pc:picChg>
      </pc:sldChg>
      <pc:sldChg chg="modSp">
        <pc:chgData name="" userId="" providerId="" clId="Web-{D789FFC9-3F97-9888-0627-C1392E9830E0}" dt="2020-04-08T17:43:35.924" v="183" actId="20577"/>
        <pc:sldMkLst>
          <pc:docMk/>
          <pc:sldMk cId="1180396736" sldId="304"/>
        </pc:sldMkLst>
        <pc:spChg chg="mod">
          <ac:chgData name="" userId="" providerId="" clId="Web-{D789FFC9-3F97-9888-0627-C1392E9830E0}" dt="2020-04-08T17:43:35.924" v="183" actId="20577"/>
          <ac:spMkLst>
            <pc:docMk/>
            <pc:sldMk cId="1180396736" sldId="304"/>
            <ac:spMk id="3" creationId="{89C97140-EA1C-4391-A4EB-86F6A47E1B96}"/>
          </ac:spMkLst>
        </pc:spChg>
      </pc:sldChg>
    </pc:docChg>
  </pc:docChgLst>
  <pc:docChgLst>
    <pc:chgData name="Blevins, Melissa (DBHDS)" userId="S::melissa.blevins@dbhds.virginia.gov::6575bc5f-fcc3-4139-a246-17e6371f972c" providerId="AD" clId="Web-{13FF2CE9-9A38-4EB9-AE1A-61F8DBA7035F}"/>
    <pc:docChg chg="modSld">
      <pc:chgData name="Blevins, Melissa (DBHDS)" userId="S::melissa.blevins@dbhds.virginia.gov::6575bc5f-fcc3-4139-a246-17e6371f972c" providerId="AD" clId="Web-{13FF2CE9-9A38-4EB9-AE1A-61F8DBA7035F}" dt="2020-04-13T12:36:11.793" v="10" actId="20577"/>
      <pc:docMkLst>
        <pc:docMk/>
      </pc:docMkLst>
      <pc:sldChg chg="modSp">
        <pc:chgData name="Blevins, Melissa (DBHDS)" userId="S::melissa.blevins@dbhds.virginia.gov::6575bc5f-fcc3-4139-a246-17e6371f972c" providerId="AD" clId="Web-{13FF2CE9-9A38-4EB9-AE1A-61F8DBA7035F}" dt="2020-04-13T12:35:29.730" v="6" actId="20577"/>
        <pc:sldMkLst>
          <pc:docMk/>
          <pc:sldMk cId="2544843454" sldId="294"/>
        </pc:sldMkLst>
        <pc:spChg chg="mod">
          <ac:chgData name="Blevins, Melissa (DBHDS)" userId="S::melissa.blevins@dbhds.virginia.gov::6575bc5f-fcc3-4139-a246-17e6371f972c" providerId="AD" clId="Web-{13FF2CE9-9A38-4EB9-AE1A-61F8DBA7035F}" dt="2020-04-13T12:35:29.730" v="6" actId="20577"/>
          <ac:spMkLst>
            <pc:docMk/>
            <pc:sldMk cId="2544843454" sldId="294"/>
            <ac:spMk id="4" creationId="{539887FB-1C9C-4384-95F1-102C1D5A5B51}"/>
          </ac:spMkLst>
        </pc:spChg>
      </pc:sldChg>
      <pc:sldChg chg="modSp">
        <pc:chgData name="Blevins, Melissa (DBHDS)" userId="S::melissa.blevins@dbhds.virginia.gov::6575bc5f-fcc3-4139-a246-17e6371f972c" providerId="AD" clId="Web-{13FF2CE9-9A38-4EB9-AE1A-61F8DBA7035F}" dt="2020-04-13T12:36:11.793" v="9" actId="20577"/>
        <pc:sldMkLst>
          <pc:docMk/>
          <pc:sldMk cId="3688420012" sldId="309"/>
        </pc:sldMkLst>
        <pc:spChg chg="mod">
          <ac:chgData name="Blevins, Melissa (DBHDS)" userId="S::melissa.blevins@dbhds.virginia.gov::6575bc5f-fcc3-4139-a246-17e6371f972c" providerId="AD" clId="Web-{13FF2CE9-9A38-4EB9-AE1A-61F8DBA7035F}" dt="2020-04-13T12:36:11.793" v="9" actId="20577"/>
          <ac:spMkLst>
            <pc:docMk/>
            <pc:sldMk cId="3688420012" sldId="309"/>
            <ac:spMk id="3" creationId="{3A1F1463-6D36-4AD6-9CD9-CE25049D5FDC}"/>
          </ac:spMkLst>
        </pc:spChg>
      </pc:sldChg>
    </pc:docChg>
  </pc:docChgLst>
  <pc:docChgLst>
    <pc:chgData name="Blevins, Melissa (DBHDS)" userId="S::melissa.blevins@dbhds.virginia.gov::6575bc5f-fcc3-4139-a246-17e6371f972c" providerId="AD" clId="Web-{BB0745E4-959C-4C8A-96CE-9FBBDE09BDBE}"/>
    <pc:docChg chg="delSld modSld">
      <pc:chgData name="Blevins, Melissa (DBHDS)" userId="S::melissa.blevins@dbhds.virginia.gov::6575bc5f-fcc3-4139-a246-17e6371f972c" providerId="AD" clId="Web-{BB0745E4-959C-4C8A-96CE-9FBBDE09BDBE}" dt="2020-04-15T20:06:09.193" v="18"/>
      <pc:docMkLst>
        <pc:docMk/>
      </pc:docMkLst>
      <pc:sldChg chg="modSp">
        <pc:chgData name="Blevins, Melissa (DBHDS)" userId="S::melissa.blevins@dbhds.virginia.gov::6575bc5f-fcc3-4139-a246-17e6371f972c" providerId="AD" clId="Web-{BB0745E4-959C-4C8A-96CE-9FBBDE09BDBE}" dt="2020-04-15T20:04:41.958" v="0" actId="20577"/>
        <pc:sldMkLst>
          <pc:docMk/>
          <pc:sldMk cId="3300284026" sldId="257"/>
        </pc:sldMkLst>
        <pc:spChg chg="mod">
          <ac:chgData name="Blevins, Melissa (DBHDS)" userId="S::melissa.blevins@dbhds.virginia.gov::6575bc5f-fcc3-4139-a246-17e6371f972c" providerId="AD" clId="Web-{BB0745E4-959C-4C8A-96CE-9FBBDE09BDBE}" dt="2020-04-15T20:04:41.958" v="0" actId="20577"/>
          <ac:spMkLst>
            <pc:docMk/>
            <pc:sldMk cId="3300284026" sldId="257"/>
            <ac:spMk id="5" creationId="{00000000-0000-0000-0000-000000000000}"/>
          </ac:spMkLst>
        </pc:spChg>
      </pc:sldChg>
      <pc:sldChg chg="modSp">
        <pc:chgData name="Blevins, Melissa (DBHDS)" userId="S::melissa.blevins@dbhds.virginia.gov::6575bc5f-fcc3-4139-a246-17e6371f972c" providerId="AD" clId="Web-{BB0745E4-959C-4C8A-96CE-9FBBDE09BDBE}" dt="2020-04-15T20:04:59.396" v="4" actId="20577"/>
        <pc:sldMkLst>
          <pc:docMk/>
          <pc:sldMk cId="2544843454" sldId="294"/>
        </pc:sldMkLst>
        <pc:spChg chg="mod">
          <ac:chgData name="Blevins, Melissa (DBHDS)" userId="S::melissa.blevins@dbhds.virginia.gov::6575bc5f-fcc3-4139-a246-17e6371f972c" providerId="AD" clId="Web-{BB0745E4-959C-4C8A-96CE-9FBBDE09BDBE}" dt="2020-04-15T20:04:59.396" v="4" actId="20577"/>
          <ac:spMkLst>
            <pc:docMk/>
            <pc:sldMk cId="2544843454" sldId="294"/>
            <ac:spMk id="4" creationId="{539887FB-1C9C-4384-95F1-102C1D5A5B51}"/>
          </ac:spMkLst>
        </pc:spChg>
      </pc:sldChg>
      <pc:sldChg chg="del">
        <pc:chgData name="Blevins, Melissa (DBHDS)" userId="S::melissa.blevins@dbhds.virginia.gov::6575bc5f-fcc3-4139-a246-17e6371f972c" providerId="AD" clId="Web-{BB0745E4-959C-4C8A-96CE-9FBBDE09BDBE}" dt="2020-04-15T20:05:03.177" v="5"/>
        <pc:sldMkLst>
          <pc:docMk/>
          <pc:sldMk cId="247518993" sldId="296"/>
        </pc:sldMkLst>
      </pc:sldChg>
      <pc:sldChg chg="delSp">
        <pc:chgData name="Blevins, Melissa (DBHDS)" userId="S::melissa.blevins@dbhds.virginia.gov::6575bc5f-fcc3-4139-a246-17e6371f972c" providerId="AD" clId="Web-{BB0745E4-959C-4C8A-96CE-9FBBDE09BDBE}" dt="2020-04-15T20:06:05.490" v="17"/>
        <pc:sldMkLst>
          <pc:docMk/>
          <pc:sldMk cId="1180396736" sldId="304"/>
        </pc:sldMkLst>
        <pc:spChg chg="del">
          <ac:chgData name="Blevins, Melissa (DBHDS)" userId="S::melissa.blevins@dbhds.virginia.gov::6575bc5f-fcc3-4139-a246-17e6371f972c" providerId="AD" clId="Web-{BB0745E4-959C-4C8A-96CE-9FBBDE09BDBE}" dt="2020-04-15T20:06:05.490" v="17"/>
          <ac:spMkLst>
            <pc:docMk/>
            <pc:sldMk cId="1180396736" sldId="304"/>
            <ac:spMk id="5" creationId="{3A46B5D0-68F4-4761-8C83-AEC7EE0E160C}"/>
          </ac:spMkLst>
        </pc:spChg>
      </pc:sldChg>
      <pc:sldChg chg="del">
        <pc:chgData name="Blevins, Melissa (DBHDS)" userId="S::melissa.blevins@dbhds.virginia.gov::6575bc5f-fcc3-4139-a246-17e6371f972c" providerId="AD" clId="Web-{BB0745E4-959C-4C8A-96CE-9FBBDE09BDBE}" dt="2020-04-15T20:05:59.818" v="16"/>
        <pc:sldMkLst>
          <pc:docMk/>
          <pc:sldMk cId="3935106566" sldId="308"/>
        </pc:sldMkLst>
      </pc:sldChg>
      <pc:sldChg chg="del">
        <pc:chgData name="Blevins, Melissa (DBHDS)" userId="S::melissa.blevins@dbhds.virginia.gov::6575bc5f-fcc3-4139-a246-17e6371f972c" providerId="AD" clId="Web-{BB0745E4-959C-4C8A-96CE-9FBBDE09BDBE}" dt="2020-04-15T20:05:46.803" v="14"/>
        <pc:sldMkLst>
          <pc:docMk/>
          <pc:sldMk cId="3688420012" sldId="309"/>
        </pc:sldMkLst>
      </pc:sldChg>
      <pc:sldChg chg="del">
        <pc:chgData name="Blevins, Melissa (DBHDS)" userId="S::melissa.blevins@dbhds.virginia.gov::6575bc5f-fcc3-4139-a246-17e6371f972c" providerId="AD" clId="Web-{BB0745E4-959C-4C8A-96CE-9FBBDE09BDBE}" dt="2020-04-15T20:04:53.302" v="3"/>
        <pc:sldMkLst>
          <pc:docMk/>
          <pc:sldMk cId="3825322123" sldId="311"/>
        </pc:sldMkLst>
      </pc:sldChg>
      <pc:sldChg chg="del">
        <pc:chgData name="Blevins, Melissa (DBHDS)" userId="S::melissa.blevins@dbhds.virginia.gov::6575bc5f-fcc3-4139-a246-17e6371f972c" providerId="AD" clId="Web-{BB0745E4-959C-4C8A-96CE-9FBBDE09BDBE}" dt="2020-04-15T20:05:43.396" v="13"/>
        <pc:sldMkLst>
          <pc:docMk/>
          <pc:sldMk cId="3604124011" sldId="313"/>
        </pc:sldMkLst>
      </pc:sldChg>
      <pc:sldChg chg="del">
        <pc:chgData name="Blevins, Melissa (DBHDS)" userId="S::melissa.blevins@dbhds.virginia.gov::6575bc5f-fcc3-4139-a246-17e6371f972c" providerId="AD" clId="Web-{BB0745E4-959C-4C8A-96CE-9FBBDE09BDBE}" dt="2020-04-15T20:05:27.209" v="11"/>
        <pc:sldMkLst>
          <pc:docMk/>
          <pc:sldMk cId="857275321" sldId="314"/>
        </pc:sldMkLst>
      </pc:sldChg>
      <pc:sldChg chg="del">
        <pc:chgData name="Blevins, Melissa (DBHDS)" userId="S::melissa.blevins@dbhds.virginia.gov::6575bc5f-fcc3-4139-a246-17e6371f972c" providerId="AD" clId="Web-{BB0745E4-959C-4C8A-96CE-9FBBDE09BDBE}" dt="2020-04-15T20:05:47.615" v="15"/>
        <pc:sldMkLst>
          <pc:docMk/>
          <pc:sldMk cId="2260410917" sldId="315"/>
        </pc:sldMkLst>
      </pc:sldChg>
      <pc:sldChg chg="delSp">
        <pc:chgData name="Blevins, Melissa (DBHDS)" userId="S::melissa.blevins@dbhds.virginia.gov::6575bc5f-fcc3-4139-a246-17e6371f972c" providerId="AD" clId="Web-{BB0745E4-959C-4C8A-96CE-9FBBDE09BDBE}" dt="2020-04-15T20:05:15.474" v="8"/>
        <pc:sldMkLst>
          <pc:docMk/>
          <pc:sldMk cId="3931423430" sldId="319"/>
        </pc:sldMkLst>
        <pc:spChg chg="del">
          <ac:chgData name="Blevins, Melissa (DBHDS)" userId="S::melissa.blevins@dbhds.virginia.gov::6575bc5f-fcc3-4139-a246-17e6371f972c" providerId="AD" clId="Web-{BB0745E4-959C-4C8A-96CE-9FBBDE09BDBE}" dt="2020-04-15T20:05:15.474" v="8"/>
          <ac:spMkLst>
            <pc:docMk/>
            <pc:sldMk cId="3931423430" sldId="319"/>
            <ac:spMk id="4" creationId="{FA54EA12-6FA0-4E25-BB89-A53BBF280E63}"/>
          </ac:spMkLst>
        </pc:spChg>
        <pc:picChg chg="del">
          <ac:chgData name="Blevins, Melissa (DBHDS)" userId="S::melissa.blevins@dbhds.virginia.gov::6575bc5f-fcc3-4139-a246-17e6371f972c" providerId="AD" clId="Web-{BB0745E4-959C-4C8A-96CE-9FBBDE09BDBE}" dt="2020-04-15T20:05:11.334" v="7"/>
          <ac:picMkLst>
            <pc:docMk/>
            <pc:sldMk cId="3931423430" sldId="319"/>
            <ac:picMk id="11" creationId="{7D129ACF-B7CA-43DD-9E62-5DC13B5AF0DA}"/>
          </ac:picMkLst>
        </pc:picChg>
      </pc:sldChg>
      <pc:sldChg chg="del">
        <pc:chgData name="Blevins, Melissa (DBHDS)" userId="S::melissa.blevins@dbhds.virginia.gov::6575bc5f-fcc3-4139-a246-17e6371f972c" providerId="AD" clId="Web-{BB0745E4-959C-4C8A-96CE-9FBBDE09BDBE}" dt="2020-04-15T20:05:24.209" v="9"/>
        <pc:sldMkLst>
          <pc:docMk/>
          <pc:sldMk cId="2643870767" sldId="320"/>
        </pc:sldMkLst>
      </pc:sldChg>
      <pc:sldChg chg="del">
        <pc:chgData name="Blevins, Melissa (DBHDS)" userId="S::melissa.blevins@dbhds.virginia.gov::6575bc5f-fcc3-4139-a246-17e6371f972c" providerId="AD" clId="Web-{BB0745E4-959C-4C8A-96CE-9FBBDE09BDBE}" dt="2020-04-15T20:05:28.334" v="12"/>
        <pc:sldMkLst>
          <pc:docMk/>
          <pc:sldMk cId="4161860846" sldId="321"/>
        </pc:sldMkLst>
      </pc:sldChg>
      <pc:sldChg chg="del">
        <pc:chgData name="Blevins, Melissa (DBHDS)" userId="S::melissa.blevins@dbhds.virginia.gov::6575bc5f-fcc3-4139-a246-17e6371f972c" providerId="AD" clId="Web-{BB0745E4-959C-4C8A-96CE-9FBBDE09BDBE}" dt="2020-04-15T20:06:09.193" v="18"/>
        <pc:sldMkLst>
          <pc:docMk/>
          <pc:sldMk cId="218096800" sldId="322"/>
        </pc:sldMkLst>
      </pc:sldChg>
      <pc:sldChg chg="del">
        <pc:chgData name="Blevins, Melissa (DBHDS)" userId="S::melissa.blevins@dbhds.virginia.gov::6575bc5f-fcc3-4139-a246-17e6371f972c" providerId="AD" clId="Web-{BB0745E4-959C-4C8A-96CE-9FBBDE09BDBE}" dt="2020-04-15T20:05:04.865" v="6"/>
        <pc:sldMkLst>
          <pc:docMk/>
          <pc:sldMk cId="3926612842" sldId="323"/>
        </pc:sldMkLst>
      </pc:sldChg>
      <pc:sldChg chg="del">
        <pc:chgData name="Blevins, Melissa (DBHDS)" userId="S::melissa.blevins@dbhds.virginia.gov::6575bc5f-fcc3-4139-a246-17e6371f972c" providerId="AD" clId="Web-{BB0745E4-959C-4C8A-96CE-9FBBDE09BDBE}" dt="2020-04-15T20:05:24.974" v="10"/>
        <pc:sldMkLst>
          <pc:docMk/>
          <pc:sldMk cId="2033690793" sldId="324"/>
        </pc:sldMkLst>
      </pc:sldChg>
    </pc:docChg>
  </pc:docChgLst>
  <pc:docChgLst>
    <pc:chgData clId="Web-{8AF62DFE-7C6C-10F1-A7F1-B2D3F797E495}"/>
    <pc:docChg chg="addSld modSld">
      <pc:chgData name="" userId="" providerId="" clId="Web-{8AF62DFE-7C6C-10F1-A7F1-B2D3F797E495}" dt="2020-04-13T20:27:21.616" v="124" actId="20577"/>
      <pc:docMkLst>
        <pc:docMk/>
      </pc:docMkLst>
      <pc:sldChg chg="addSp modSp new mod setBg">
        <pc:chgData name="" userId="" providerId="" clId="Web-{8AF62DFE-7C6C-10F1-A7F1-B2D3F797E495}" dt="2020-04-13T20:27:20.647" v="122" actId="20577"/>
        <pc:sldMkLst>
          <pc:docMk/>
          <pc:sldMk cId="3926612842" sldId="323"/>
        </pc:sldMkLst>
        <pc:spChg chg="mod">
          <ac:chgData name="" userId="" providerId="" clId="Web-{8AF62DFE-7C6C-10F1-A7F1-B2D3F797E495}" dt="2020-04-13T20:27:05.365" v="120"/>
          <ac:spMkLst>
            <pc:docMk/>
            <pc:sldMk cId="3926612842" sldId="323"/>
            <ac:spMk id="2" creationId="{E2F43E55-0691-4D96-A438-453A00322502}"/>
          </ac:spMkLst>
        </pc:spChg>
        <pc:spChg chg="mod">
          <ac:chgData name="" userId="" providerId="" clId="Web-{8AF62DFE-7C6C-10F1-A7F1-B2D3F797E495}" dt="2020-04-13T20:27:20.647" v="122" actId="20577"/>
          <ac:spMkLst>
            <pc:docMk/>
            <pc:sldMk cId="3926612842" sldId="323"/>
            <ac:spMk id="3" creationId="{81D710A9-5A8C-45FE-8D78-F1C4F2C97AEC}"/>
          </ac:spMkLst>
        </pc:spChg>
        <pc:spChg chg="mod">
          <ac:chgData name="" userId="" providerId="" clId="Web-{8AF62DFE-7C6C-10F1-A7F1-B2D3F797E495}" dt="2020-04-13T20:27:05.365" v="120"/>
          <ac:spMkLst>
            <pc:docMk/>
            <pc:sldMk cId="3926612842" sldId="323"/>
            <ac:spMk id="4" creationId="{E88570B6-9046-4DFD-B289-A37E5987488E}"/>
          </ac:spMkLst>
        </pc:spChg>
        <pc:spChg chg="add">
          <ac:chgData name="" userId="" providerId="" clId="Web-{8AF62DFE-7C6C-10F1-A7F1-B2D3F797E495}" dt="2020-04-13T20:27:05.365" v="120"/>
          <ac:spMkLst>
            <pc:docMk/>
            <pc:sldMk cId="3926612842" sldId="323"/>
            <ac:spMk id="11" creationId="{73C994B4-9721-4148-9EEC-6793CECDE8DD}"/>
          </ac:spMkLst>
        </pc:spChg>
        <pc:spChg chg="add">
          <ac:chgData name="" userId="" providerId="" clId="Web-{8AF62DFE-7C6C-10F1-A7F1-B2D3F797E495}" dt="2020-04-13T20:27:05.365" v="120"/>
          <ac:spMkLst>
            <pc:docMk/>
            <pc:sldMk cId="3926612842" sldId="323"/>
            <ac:spMk id="13" creationId="{F9D95E49-763A-4886-B038-82F734740554}"/>
          </ac:spMkLst>
        </pc:spChg>
        <pc:spChg chg="add">
          <ac:chgData name="" userId="" providerId="" clId="Web-{8AF62DFE-7C6C-10F1-A7F1-B2D3F797E495}" dt="2020-04-13T20:27:05.365" v="120"/>
          <ac:spMkLst>
            <pc:docMk/>
            <pc:sldMk cId="3926612842" sldId="323"/>
            <ac:spMk id="15" creationId="{DFB3378C-6C77-4D5E-9D8C-5ED27325926B}"/>
          </ac:spMkLst>
        </pc:spChg>
        <pc:spChg chg="add">
          <ac:chgData name="" userId="" providerId="" clId="Web-{8AF62DFE-7C6C-10F1-A7F1-B2D3F797E495}" dt="2020-04-13T20:27:05.365" v="120"/>
          <ac:spMkLst>
            <pc:docMk/>
            <pc:sldMk cId="3926612842" sldId="323"/>
            <ac:spMk id="17" creationId="{36F31C88-3DEF-4EA8-AE3A-49441413FC54}"/>
          </ac:spMkLst>
        </pc:spChg>
        <pc:picChg chg="add mod">
          <ac:chgData name="" userId="" providerId="" clId="Web-{8AF62DFE-7C6C-10F1-A7F1-B2D3F797E495}" dt="2020-04-13T20:27:09.615" v="121" actId="1076"/>
          <ac:picMkLst>
            <pc:docMk/>
            <pc:sldMk cId="3926612842" sldId="323"/>
            <ac:picMk id="8" creationId="{2AEC46D3-C221-4A12-BDDC-484771C8ADBF}"/>
          </ac:picMkLst>
        </pc:picChg>
        <pc:cxnChg chg="add">
          <ac:chgData name="" userId="" providerId="" clId="Web-{8AF62DFE-7C6C-10F1-A7F1-B2D3F797E495}" dt="2020-04-13T20:27:05.365" v="120"/>
          <ac:cxnSpMkLst>
            <pc:docMk/>
            <pc:sldMk cId="3926612842" sldId="323"/>
            <ac:cxnSpMk id="19" creationId="{F085D7B9-E066-4923-8CB7-294BF306296A}"/>
          </ac:cxnSpMkLst>
        </pc:cxnChg>
        <pc:cxnChg chg="add">
          <ac:chgData name="" userId="" providerId="" clId="Web-{8AF62DFE-7C6C-10F1-A7F1-B2D3F797E495}" dt="2020-04-13T20:27:05.365" v="120"/>
          <ac:cxnSpMkLst>
            <pc:docMk/>
            <pc:sldMk cId="3926612842" sldId="323"/>
            <ac:cxnSpMk id="21" creationId="{C093FF4C-75F6-4952-8B68-950D5C40DE55}"/>
          </ac:cxnSpMkLst>
        </pc:cxnChg>
      </pc:sldChg>
    </pc:docChg>
  </pc:docChgLst>
  <pc:docChgLst>
    <pc:chgData name="Blevins, Melissa (DBHDS)" userId="S::melissa.blevins@dbhds.virginia.gov::6575bc5f-fcc3-4139-a246-17e6371f972c" providerId="AD" clId="Web-{79D4CA3F-D9DF-4163-B8CB-FE679F97399C}"/>
    <pc:docChg chg="modSld">
      <pc:chgData name="Blevins, Melissa (DBHDS)" userId="S::melissa.blevins@dbhds.virginia.gov::6575bc5f-fcc3-4139-a246-17e6371f972c" providerId="AD" clId="Web-{79D4CA3F-D9DF-4163-B8CB-FE679F97399C}" dt="2020-04-16T20:51:37.480" v="164" actId="20577"/>
      <pc:docMkLst>
        <pc:docMk/>
      </pc:docMkLst>
      <pc:sldChg chg="addSp delSp modSp">
        <pc:chgData name="Blevins, Melissa (DBHDS)" userId="S::melissa.blevins@dbhds.virginia.gov::6575bc5f-fcc3-4139-a246-17e6371f972c" providerId="AD" clId="Web-{79D4CA3F-D9DF-4163-B8CB-FE679F97399C}" dt="2020-04-16T20:44:35.474" v="29" actId="20577"/>
        <pc:sldMkLst>
          <pc:docMk/>
          <pc:sldMk cId="3866202143" sldId="321"/>
        </pc:sldMkLst>
        <pc:spChg chg="mod">
          <ac:chgData name="Blevins, Melissa (DBHDS)" userId="S::melissa.blevins@dbhds.virginia.gov::6575bc5f-fcc3-4139-a246-17e6371f972c" providerId="AD" clId="Web-{79D4CA3F-D9DF-4163-B8CB-FE679F97399C}" dt="2020-04-16T20:43:45.255" v="0"/>
          <ac:spMkLst>
            <pc:docMk/>
            <pc:sldMk cId="3866202143" sldId="321"/>
            <ac:spMk id="4" creationId="{CF094D77-7278-4D97-9651-EF571BB49847}"/>
          </ac:spMkLst>
        </pc:spChg>
        <pc:spChg chg="mod">
          <ac:chgData name="Blevins, Melissa (DBHDS)" userId="S::melissa.blevins@dbhds.virginia.gov::6575bc5f-fcc3-4139-a246-17e6371f972c" providerId="AD" clId="Web-{79D4CA3F-D9DF-4163-B8CB-FE679F97399C}" dt="2020-04-16T20:43:45.255" v="0"/>
          <ac:spMkLst>
            <pc:docMk/>
            <pc:sldMk cId="3866202143" sldId="321"/>
            <ac:spMk id="5" creationId="{00000000-0000-0000-0000-000000000000}"/>
          </ac:spMkLst>
        </pc:spChg>
        <pc:spChg chg="del">
          <ac:chgData name="Blevins, Melissa (DBHDS)" userId="S::melissa.blevins@dbhds.virginia.gov::6575bc5f-fcc3-4139-a246-17e6371f972c" providerId="AD" clId="Web-{79D4CA3F-D9DF-4163-B8CB-FE679F97399C}" dt="2020-04-16T20:43:45.255" v="0"/>
          <ac:spMkLst>
            <pc:docMk/>
            <pc:sldMk cId="3866202143" sldId="321"/>
            <ac:spMk id="28" creationId="{56E9B3E6-E277-4D68-BA48-9CB43FFBD6E2}"/>
          </ac:spMkLst>
        </pc:spChg>
        <pc:spChg chg="del">
          <ac:chgData name="Blevins, Melissa (DBHDS)" userId="S::melissa.blevins@dbhds.virginia.gov::6575bc5f-fcc3-4139-a246-17e6371f972c" providerId="AD" clId="Web-{79D4CA3F-D9DF-4163-B8CB-FE679F97399C}" dt="2020-04-16T20:43:45.255" v="0"/>
          <ac:spMkLst>
            <pc:docMk/>
            <pc:sldMk cId="3866202143" sldId="321"/>
            <ac:spMk id="35" creationId="{D5B0017B-2ECA-49AF-B397-DC140825DF8D}"/>
          </ac:spMkLst>
        </pc:spChg>
        <pc:spChg chg="add">
          <ac:chgData name="Blevins, Melissa (DBHDS)" userId="S::melissa.blevins@dbhds.virginia.gov::6575bc5f-fcc3-4139-a246-17e6371f972c" providerId="AD" clId="Web-{79D4CA3F-D9DF-4163-B8CB-FE679F97399C}" dt="2020-04-16T20:43:45.255" v="0"/>
          <ac:spMkLst>
            <pc:docMk/>
            <pc:sldMk cId="3866202143" sldId="321"/>
            <ac:spMk id="42" creationId="{2232CA6A-2533-4944-9534-9A87A2EA61BB}"/>
          </ac:spMkLst>
        </pc:spChg>
        <pc:spChg chg="add">
          <ac:chgData name="Blevins, Melissa (DBHDS)" userId="S::melissa.blevins@dbhds.virginia.gov::6575bc5f-fcc3-4139-a246-17e6371f972c" providerId="AD" clId="Web-{79D4CA3F-D9DF-4163-B8CB-FE679F97399C}" dt="2020-04-16T20:43:45.255" v="0"/>
          <ac:spMkLst>
            <pc:docMk/>
            <pc:sldMk cId="3866202143" sldId="321"/>
            <ac:spMk id="44" creationId="{FEA3E6C2-0820-41EE-816A-5D9A9CB330C8}"/>
          </ac:spMkLst>
        </pc:spChg>
        <pc:grpChg chg="del">
          <ac:chgData name="Blevins, Melissa (DBHDS)" userId="S::melissa.blevins@dbhds.virginia.gov::6575bc5f-fcc3-4139-a246-17e6371f972c" providerId="AD" clId="Web-{79D4CA3F-D9DF-4163-B8CB-FE679F97399C}" dt="2020-04-16T20:43:45.255" v="0"/>
          <ac:grpSpMkLst>
            <pc:docMk/>
            <pc:sldMk cId="3866202143" sldId="321"/>
            <ac:grpSpMk id="30" creationId="{AE1C45F0-260A-458C-96ED-C1F6D2151219}"/>
          </ac:grpSpMkLst>
        </pc:grpChg>
        <pc:grpChg chg="add">
          <ac:chgData name="Blevins, Melissa (DBHDS)" userId="S::melissa.blevins@dbhds.virginia.gov::6575bc5f-fcc3-4139-a246-17e6371f972c" providerId="AD" clId="Web-{79D4CA3F-D9DF-4163-B8CB-FE679F97399C}" dt="2020-04-16T20:43:45.255" v="0"/>
          <ac:grpSpMkLst>
            <pc:docMk/>
            <pc:sldMk cId="3866202143" sldId="321"/>
            <ac:grpSpMk id="50" creationId="{DC718002-279E-427A-9DA1-FB94940DE12F}"/>
          </ac:grpSpMkLst>
        </pc:grpChg>
        <pc:graphicFrameChg chg="mod modGraphic">
          <ac:chgData name="Blevins, Melissa (DBHDS)" userId="S::melissa.blevins@dbhds.virginia.gov::6575bc5f-fcc3-4139-a246-17e6371f972c" providerId="AD" clId="Web-{79D4CA3F-D9DF-4163-B8CB-FE679F97399C}" dt="2020-04-16T20:44:35.474" v="29" actId="20577"/>
          <ac:graphicFrameMkLst>
            <pc:docMk/>
            <pc:sldMk cId="3866202143" sldId="321"/>
            <ac:graphicFrameMk id="23" creationId="{26A500E8-C0CD-4429-AC92-5B7C683A67EA}"/>
          </ac:graphicFrameMkLst>
        </pc:graphicFrameChg>
        <pc:cxnChg chg="del">
          <ac:chgData name="Blevins, Melissa (DBHDS)" userId="S::melissa.blevins@dbhds.virginia.gov::6575bc5f-fcc3-4139-a246-17e6371f972c" providerId="AD" clId="Web-{79D4CA3F-D9DF-4163-B8CB-FE679F97399C}" dt="2020-04-16T20:43:45.255" v="0"/>
          <ac:cxnSpMkLst>
            <pc:docMk/>
            <pc:sldMk cId="3866202143" sldId="321"/>
            <ac:cxnSpMk id="37" creationId="{6CF1BAF6-AD41-4082-B212-8A1F9A2E8779}"/>
          </ac:cxnSpMkLst>
        </pc:cxnChg>
        <pc:cxnChg chg="add">
          <ac:chgData name="Blevins, Melissa (DBHDS)" userId="S::melissa.blevins@dbhds.virginia.gov::6575bc5f-fcc3-4139-a246-17e6371f972c" providerId="AD" clId="Web-{79D4CA3F-D9DF-4163-B8CB-FE679F97399C}" dt="2020-04-16T20:43:45.255" v="0"/>
          <ac:cxnSpMkLst>
            <pc:docMk/>
            <pc:sldMk cId="3866202143" sldId="321"/>
            <ac:cxnSpMk id="46" creationId="{DF3224AF-B899-44E2-A5C0-BA9387F5F94E}"/>
          </ac:cxnSpMkLst>
        </pc:cxnChg>
        <pc:cxnChg chg="add">
          <ac:chgData name="Blevins, Melissa (DBHDS)" userId="S::melissa.blevins@dbhds.virginia.gov::6575bc5f-fcc3-4139-a246-17e6371f972c" providerId="AD" clId="Web-{79D4CA3F-D9DF-4163-B8CB-FE679F97399C}" dt="2020-04-16T20:43:45.255" v="0"/>
          <ac:cxnSpMkLst>
            <pc:docMk/>
            <pc:sldMk cId="3866202143" sldId="321"/>
            <ac:cxnSpMk id="48" creationId="{8E1323D1-1DCB-481A-AEA7-F9BBC4E173AC}"/>
          </ac:cxnSpMkLst>
        </pc:cxnChg>
      </pc:sldChg>
      <pc:sldChg chg="modSp">
        <pc:chgData name="Blevins, Melissa (DBHDS)" userId="S::melissa.blevins@dbhds.virginia.gov::6575bc5f-fcc3-4139-a246-17e6371f972c" providerId="AD" clId="Web-{79D4CA3F-D9DF-4163-B8CB-FE679F97399C}" dt="2020-04-16T20:51:35.308" v="162" actId="20577"/>
        <pc:sldMkLst>
          <pc:docMk/>
          <pc:sldMk cId="3477050171" sldId="338"/>
        </pc:sldMkLst>
        <pc:spChg chg="mod">
          <ac:chgData name="Blevins, Melissa (DBHDS)" userId="S::melissa.blevins@dbhds.virginia.gov::6575bc5f-fcc3-4139-a246-17e6371f972c" providerId="AD" clId="Web-{79D4CA3F-D9DF-4163-B8CB-FE679F97399C}" dt="2020-04-16T20:51:35.308" v="162" actId="20577"/>
          <ac:spMkLst>
            <pc:docMk/>
            <pc:sldMk cId="3477050171" sldId="338"/>
            <ac:spMk id="3" creationId="{07201392-A7FF-428F-8FEA-76958F3EFE3E}"/>
          </ac:spMkLst>
        </pc:spChg>
      </pc:sldChg>
      <pc:sldChg chg="modSp">
        <pc:chgData name="Blevins, Melissa (DBHDS)" userId="S::melissa.blevins@dbhds.virginia.gov::6575bc5f-fcc3-4139-a246-17e6371f972c" providerId="AD" clId="Web-{79D4CA3F-D9DF-4163-B8CB-FE679F97399C}" dt="2020-04-16T20:50:57.230" v="126" actId="14100"/>
        <pc:sldMkLst>
          <pc:docMk/>
          <pc:sldMk cId="1040639965" sldId="339"/>
        </pc:sldMkLst>
        <pc:spChg chg="mod">
          <ac:chgData name="Blevins, Melissa (DBHDS)" userId="S::melissa.blevins@dbhds.virginia.gov::6575bc5f-fcc3-4139-a246-17e6371f972c" providerId="AD" clId="Web-{79D4CA3F-D9DF-4163-B8CB-FE679F97399C}" dt="2020-04-16T20:50:57.230" v="126" actId="14100"/>
          <ac:spMkLst>
            <pc:docMk/>
            <pc:sldMk cId="1040639965" sldId="339"/>
            <ac:spMk id="2" creationId="{4DA500CB-32C1-46F7-B728-D35584328513}"/>
          </ac:spMkLst>
        </pc:spChg>
        <pc:spChg chg="mod">
          <ac:chgData name="Blevins, Melissa (DBHDS)" userId="S::melissa.blevins@dbhds.virginia.gov::6575bc5f-fcc3-4139-a246-17e6371f972c" providerId="AD" clId="Web-{79D4CA3F-D9DF-4163-B8CB-FE679F97399C}" dt="2020-04-16T20:47:03.664" v="100" actId="20577"/>
          <ac:spMkLst>
            <pc:docMk/>
            <pc:sldMk cId="1040639965" sldId="339"/>
            <ac:spMk id="3" creationId="{DE7DCBCD-7577-42A5-BA8D-B259017A2B30}"/>
          </ac:spMkLst>
        </pc:spChg>
      </pc:sldChg>
      <pc:sldChg chg="modSp">
        <pc:chgData name="Blevins, Melissa (DBHDS)" userId="S::melissa.blevins@dbhds.virginia.gov::6575bc5f-fcc3-4139-a246-17e6371f972c" providerId="AD" clId="Web-{79D4CA3F-D9DF-4163-B8CB-FE679F97399C}" dt="2020-04-16T20:50:44.479" v="123" actId="20577"/>
        <pc:sldMkLst>
          <pc:docMk/>
          <pc:sldMk cId="943077384" sldId="343"/>
        </pc:sldMkLst>
        <pc:spChg chg="mod">
          <ac:chgData name="Blevins, Melissa (DBHDS)" userId="S::melissa.blevins@dbhds.virginia.gov::6575bc5f-fcc3-4139-a246-17e6371f972c" providerId="AD" clId="Web-{79D4CA3F-D9DF-4163-B8CB-FE679F97399C}" dt="2020-04-16T20:50:44.479" v="123" actId="20577"/>
          <ac:spMkLst>
            <pc:docMk/>
            <pc:sldMk cId="943077384" sldId="343"/>
            <ac:spMk id="4" creationId="{00000000-0000-0000-0000-000000000000}"/>
          </ac:spMkLst>
        </pc:spChg>
      </pc:sldChg>
      <pc:sldChg chg="modSp">
        <pc:chgData name="Blevins, Melissa (DBHDS)" userId="S::melissa.blevins@dbhds.virginia.gov::6575bc5f-fcc3-4139-a246-17e6371f972c" providerId="AD" clId="Web-{79D4CA3F-D9DF-4163-B8CB-FE679F97399C}" dt="2020-04-16T20:50:01.510" v="120" actId="20577"/>
        <pc:sldMkLst>
          <pc:docMk/>
          <pc:sldMk cId="1608748910" sldId="348"/>
        </pc:sldMkLst>
        <pc:spChg chg="mod">
          <ac:chgData name="Blevins, Melissa (DBHDS)" userId="S::melissa.blevins@dbhds.virginia.gov::6575bc5f-fcc3-4139-a246-17e6371f972c" providerId="AD" clId="Web-{79D4CA3F-D9DF-4163-B8CB-FE679F97399C}" dt="2020-04-16T20:49:13.666" v="111" actId="1076"/>
          <ac:spMkLst>
            <pc:docMk/>
            <pc:sldMk cId="1608748910" sldId="348"/>
            <ac:spMk id="2" creationId="{00000000-0000-0000-0000-000000000000}"/>
          </ac:spMkLst>
        </pc:spChg>
        <pc:spChg chg="mod">
          <ac:chgData name="Blevins, Melissa (DBHDS)" userId="S::melissa.blevins@dbhds.virginia.gov::6575bc5f-fcc3-4139-a246-17e6371f972c" providerId="AD" clId="Web-{79D4CA3F-D9DF-4163-B8CB-FE679F97399C}" dt="2020-04-16T20:50:01.510" v="120" actId="20577"/>
          <ac:spMkLst>
            <pc:docMk/>
            <pc:sldMk cId="1608748910" sldId="348"/>
            <ac:spMk id="3" creationId="{00000000-0000-0000-0000-000000000000}"/>
          </ac:spMkLst>
        </pc:spChg>
      </pc:sldChg>
      <pc:sldChg chg="modSp">
        <pc:chgData name="Blevins, Melissa (DBHDS)" userId="S::melissa.blevins@dbhds.virginia.gov::6575bc5f-fcc3-4139-a246-17e6371f972c" providerId="AD" clId="Web-{79D4CA3F-D9DF-4163-B8CB-FE679F97399C}" dt="2020-04-16T20:48:57.618" v="110" actId="20577"/>
        <pc:sldMkLst>
          <pc:docMk/>
          <pc:sldMk cId="1925178793" sldId="349"/>
        </pc:sldMkLst>
        <pc:spChg chg="mod">
          <ac:chgData name="Blevins, Melissa (DBHDS)" userId="S::melissa.blevins@dbhds.virginia.gov::6575bc5f-fcc3-4139-a246-17e6371f972c" providerId="AD" clId="Web-{79D4CA3F-D9DF-4163-B8CB-FE679F97399C}" dt="2020-04-16T20:48:26.446" v="103" actId="1076"/>
          <ac:spMkLst>
            <pc:docMk/>
            <pc:sldMk cId="1925178793" sldId="349"/>
            <ac:spMk id="2" creationId="{00000000-0000-0000-0000-000000000000}"/>
          </ac:spMkLst>
        </pc:spChg>
        <pc:spChg chg="mod">
          <ac:chgData name="Blevins, Melissa (DBHDS)" userId="S::melissa.blevins@dbhds.virginia.gov::6575bc5f-fcc3-4139-a246-17e6371f972c" providerId="AD" clId="Web-{79D4CA3F-D9DF-4163-B8CB-FE679F97399C}" dt="2020-04-16T20:48:57.618" v="110" actId="20577"/>
          <ac:spMkLst>
            <pc:docMk/>
            <pc:sldMk cId="1925178793" sldId="349"/>
            <ac:spMk id="3" creationId="{00000000-0000-0000-0000-000000000000}"/>
          </ac:spMkLst>
        </pc:spChg>
      </pc:sldChg>
    </pc:docChg>
  </pc:docChgLst>
  <pc:docChgLst>
    <pc:chgData clId="Web-{27F9ECB6-3E58-15B9-E917-61887E944514}"/>
    <pc:docChg chg="modSld">
      <pc:chgData name="" userId="" providerId="" clId="Web-{27F9ECB6-3E58-15B9-E917-61887E944514}" dt="2020-09-09T19:33:52.039" v="36" actId="20577"/>
      <pc:docMkLst>
        <pc:docMk/>
      </pc:docMkLst>
      <pc:sldChg chg="modSp">
        <pc:chgData name="" userId="" providerId="" clId="Web-{27F9ECB6-3E58-15B9-E917-61887E944514}" dt="2020-09-09T19:33:52.039" v="36" actId="20577"/>
        <pc:sldMkLst>
          <pc:docMk/>
          <pc:sldMk cId="1608748910" sldId="348"/>
        </pc:sldMkLst>
        <pc:spChg chg="mod">
          <ac:chgData name="" userId="" providerId="" clId="Web-{27F9ECB6-3E58-15B9-E917-61887E944514}" dt="2020-09-09T19:33:52.039" v="36" actId="20577"/>
          <ac:spMkLst>
            <pc:docMk/>
            <pc:sldMk cId="1608748910" sldId="348"/>
            <ac:spMk id="3" creationId="{00000000-0000-0000-0000-000000000000}"/>
          </ac:spMkLst>
        </pc:spChg>
      </pc:sldChg>
      <pc:sldChg chg="modSp">
        <pc:chgData name="" userId="" providerId="" clId="Web-{27F9ECB6-3E58-15B9-E917-61887E944514}" dt="2020-09-09T19:32:05.032" v="22" actId="20577"/>
        <pc:sldMkLst>
          <pc:docMk/>
          <pc:sldMk cId="1925178793" sldId="349"/>
        </pc:sldMkLst>
        <pc:spChg chg="mod">
          <ac:chgData name="" userId="" providerId="" clId="Web-{27F9ECB6-3E58-15B9-E917-61887E944514}" dt="2020-09-09T19:32:05.032" v="22" actId="20577"/>
          <ac:spMkLst>
            <pc:docMk/>
            <pc:sldMk cId="1925178793" sldId="349"/>
            <ac:spMk id="3" creationId="{00000000-0000-0000-0000-000000000000}"/>
          </ac:spMkLst>
        </pc:spChg>
      </pc:sldChg>
    </pc:docChg>
  </pc:docChgLst>
  <pc:docChgLst>
    <pc:chgData clId="Web-{C7C9ED58-0E10-C22D-33F8-FB6828CE659E}"/>
    <pc:docChg chg="modSld">
      <pc:chgData name="" userId="" providerId="" clId="Web-{C7C9ED58-0E10-C22D-33F8-FB6828CE659E}" dt="2020-04-08T12:30:46.817" v="387" actId="20577"/>
      <pc:docMkLst>
        <pc:docMk/>
      </pc:docMkLst>
      <pc:sldChg chg="modSp">
        <pc:chgData name="" userId="" providerId="" clId="Web-{C7C9ED58-0E10-C22D-33F8-FB6828CE659E}" dt="2020-04-08T12:07:23.003" v="148" actId="20577"/>
        <pc:sldMkLst>
          <pc:docMk/>
          <pc:sldMk cId="2913510468" sldId="295"/>
        </pc:sldMkLst>
        <pc:spChg chg="mod">
          <ac:chgData name="" userId="" providerId="" clId="Web-{C7C9ED58-0E10-C22D-33F8-FB6828CE659E}" dt="2020-04-08T12:07:23.003" v="148" actId="20577"/>
          <ac:spMkLst>
            <pc:docMk/>
            <pc:sldMk cId="2913510468" sldId="295"/>
            <ac:spMk id="3" creationId="{B9CF6953-D17C-4E88-A06D-FD992243F100}"/>
          </ac:spMkLst>
        </pc:spChg>
      </pc:sldChg>
      <pc:sldChg chg="modSp">
        <pc:chgData name="" userId="" providerId="" clId="Web-{C7C9ED58-0E10-C22D-33F8-FB6828CE659E}" dt="2020-04-08T12:20:48.113" v="249" actId="20577"/>
        <pc:sldMkLst>
          <pc:docMk/>
          <pc:sldMk cId="247518993" sldId="296"/>
        </pc:sldMkLst>
        <pc:spChg chg="mod">
          <ac:chgData name="" userId="" providerId="" clId="Web-{C7C9ED58-0E10-C22D-33F8-FB6828CE659E}" dt="2020-04-08T12:20:48.113" v="249" actId="20577"/>
          <ac:spMkLst>
            <pc:docMk/>
            <pc:sldMk cId="247518993" sldId="296"/>
            <ac:spMk id="3" creationId="{1552EABF-9D28-4B8D-B775-5EFD6DB4BEF5}"/>
          </ac:spMkLst>
        </pc:spChg>
      </pc:sldChg>
      <pc:sldChg chg="modSp">
        <pc:chgData name="" userId="" providerId="" clId="Web-{C7C9ED58-0E10-C22D-33F8-FB6828CE659E}" dt="2020-04-08T12:11:00.551" v="153" actId="20577"/>
        <pc:sldMkLst>
          <pc:docMk/>
          <pc:sldMk cId="3999120592" sldId="297"/>
        </pc:sldMkLst>
        <pc:spChg chg="mod">
          <ac:chgData name="" userId="" providerId="" clId="Web-{C7C9ED58-0E10-C22D-33F8-FB6828CE659E}" dt="2020-04-08T12:11:00.551" v="153" actId="20577"/>
          <ac:spMkLst>
            <pc:docMk/>
            <pc:sldMk cId="3999120592" sldId="297"/>
            <ac:spMk id="3" creationId="{D71D6C1E-FC3E-4711-8345-82FA04FC3FCF}"/>
          </ac:spMkLst>
        </pc:spChg>
      </pc:sldChg>
      <pc:sldChg chg="modSp">
        <pc:chgData name="" userId="" providerId="" clId="Web-{C7C9ED58-0E10-C22D-33F8-FB6828CE659E}" dt="2020-04-08T12:14:23.254" v="165" actId="20577"/>
        <pc:sldMkLst>
          <pc:docMk/>
          <pc:sldMk cId="2447123993" sldId="298"/>
        </pc:sldMkLst>
        <pc:spChg chg="mod">
          <ac:chgData name="" userId="" providerId="" clId="Web-{C7C9ED58-0E10-C22D-33F8-FB6828CE659E}" dt="2020-04-08T12:14:23.254" v="165" actId="20577"/>
          <ac:spMkLst>
            <pc:docMk/>
            <pc:sldMk cId="2447123993" sldId="298"/>
            <ac:spMk id="3" creationId="{8C3CF2BE-47AB-4D92-AC10-176A8D78E8AB}"/>
          </ac:spMkLst>
        </pc:spChg>
      </pc:sldChg>
      <pc:sldChg chg="modSp modNotes">
        <pc:chgData name="" userId="" providerId="" clId="Web-{C7C9ED58-0E10-C22D-33F8-FB6828CE659E}" dt="2020-04-08T12:27:03.895" v="339"/>
        <pc:sldMkLst>
          <pc:docMk/>
          <pc:sldMk cId="3885792763" sldId="299"/>
        </pc:sldMkLst>
        <pc:spChg chg="mod">
          <ac:chgData name="" userId="" providerId="" clId="Web-{C7C9ED58-0E10-C22D-33F8-FB6828CE659E}" dt="2020-04-08T12:16:32.207" v="176" actId="20577"/>
          <ac:spMkLst>
            <pc:docMk/>
            <pc:sldMk cId="3885792763" sldId="299"/>
            <ac:spMk id="3" creationId="{AB7928B3-8869-4F15-8501-15ECD6741AC5}"/>
          </ac:spMkLst>
        </pc:spChg>
      </pc:sldChg>
      <pc:sldChg chg="modSp">
        <pc:chgData name="" userId="" providerId="" clId="Web-{C7C9ED58-0E10-C22D-33F8-FB6828CE659E}" dt="2020-04-08T12:30:46.817" v="386" actId="20577"/>
        <pc:sldMkLst>
          <pc:docMk/>
          <pc:sldMk cId="2560357203" sldId="303"/>
        </pc:sldMkLst>
        <pc:spChg chg="mod">
          <ac:chgData name="" userId="" providerId="" clId="Web-{C7C9ED58-0E10-C22D-33F8-FB6828CE659E}" dt="2020-04-08T12:30:46.817" v="386" actId="20577"/>
          <ac:spMkLst>
            <pc:docMk/>
            <pc:sldMk cId="2560357203" sldId="303"/>
            <ac:spMk id="3" creationId="{70AE8F9F-10A3-429A-93F0-24621EB7E76F}"/>
          </ac:spMkLst>
        </pc:spChg>
      </pc:sldChg>
      <pc:sldChg chg="modSp">
        <pc:chgData name="" userId="" providerId="" clId="Web-{C7C9ED58-0E10-C22D-33F8-FB6828CE659E}" dt="2020-04-08T12:23:55.738" v="328" actId="20577"/>
        <pc:sldMkLst>
          <pc:docMk/>
          <pc:sldMk cId="1315330582" sldId="305"/>
        </pc:sldMkLst>
        <pc:spChg chg="mod">
          <ac:chgData name="" userId="" providerId="" clId="Web-{C7C9ED58-0E10-C22D-33F8-FB6828CE659E}" dt="2020-04-08T12:23:55.738" v="328" actId="20577"/>
          <ac:spMkLst>
            <pc:docMk/>
            <pc:sldMk cId="1315330582" sldId="305"/>
            <ac:spMk id="3" creationId="{01A15554-24B3-4F06-8877-999456F66355}"/>
          </ac:spMkLst>
        </pc:spChg>
      </pc:sldChg>
    </pc:docChg>
  </pc:docChgLst>
  <pc:docChgLst>
    <pc:chgData name="Blevins, Melissa (DBHDS)" userId="S::melissa.blevins@dbhds.virginia.gov::6575bc5f-fcc3-4139-a246-17e6371f972c" providerId="AD" clId="Web-{30F32548-9897-404E-8794-D024A6443F7D}"/>
    <pc:docChg chg="addSld modSld">
      <pc:chgData name="Blevins, Melissa (DBHDS)" userId="S::melissa.blevins@dbhds.virginia.gov::6575bc5f-fcc3-4139-a246-17e6371f972c" providerId="AD" clId="Web-{30F32548-9897-404E-8794-D024A6443F7D}" dt="2020-04-13T15:48:13.866" v="39" actId="20577"/>
      <pc:docMkLst>
        <pc:docMk/>
      </pc:docMkLst>
      <pc:sldChg chg="modSp">
        <pc:chgData name="Blevins, Melissa (DBHDS)" userId="S::melissa.blevins@dbhds.virginia.gov::6575bc5f-fcc3-4139-a246-17e6371f972c" providerId="AD" clId="Web-{30F32548-9897-404E-8794-D024A6443F7D}" dt="2020-04-13T15:46:33.818" v="10" actId="20577"/>
        <pc:sldMkLst>
          <pc:docMk/>
          <pc:sldMk cId="1180396736" sldId="304"/>
        </pc:sldMkLst>
        <pc:spChg chg="mod">
          <ac:chgData name="Blevins, Melissa (DBHDS)" userId="S::melissa.blevins@dbhds.virginia.gov::6575bc5f-fcc3-4139-a246-17e6371f972c" providerId="AD" clId="Web-{30F32548-9897-404E-8794-D024A6443F7D}" dt="2020-04-13T15:46:33.818" v="10" actId="20577"/>
          <ac:spMkLst>
            <pc:docMk/>
            <pc:sldMk cId="1180396736" sldId="304"/>
            <ac:spMk id="5" creationId="{3A46B5D0-68F4-4761-8C83-AEC7EE0E160C}"/>
          </ac:spMkLst>
        </pc:spChg>
      </pc:sldChg>
      <pc:sldChg chg="modSp">
        <pc:chgData name="Blevins, Melissa (DBHDS)" userId="S::melissa.blevins@dbhds.virginia.gov::6575bc5f-fcc3-4139-a246-17e6371f972c" providerId="AD" clId="Web-{30F32548-9897-404E-8794-D024A6443F7D}" dt="2020-04-13T15:48:13.866" v="38" actId="20577"/>
        <pc:sldMkLst>
          <pc:docMk/>
          <pc:sldMk cId="3931423430" sldId="319"/>
        </pc:sldMkLst>
        <pc:spChg chg="mod">
          <ac:chgData name="Blevins, Melissa (DBHDS)" userId="S::melissa.blevins@dbhds.virginia.gov::6575bc5f-fcc3-4139-a246-17e6371f972c" providerId="AD" clId="Web-{30F32548-9897-404E-8794-D024A6443F7D}" dt="2020-04-13T15:48:13.866" v="38" actId="20577"/>
          <ac:spMkLst>
            <pc:docMk/>
            <pc:sldMk cId="3931423430" sldId="319"/>
            <ac:spMk id="2" creationId="{00000000-0000-0000-0000-000000000000}"/>
          </ac:spMkLst>
        </pc:spChg>
      </pc:sldChg>
      <pc:sldChg chg="modSp">
        <pc:chgData name="Blevins, Melissa (DBHDS)" userId="S::melissa.blevins@dbhds.virginia.gov::6575bc5f-fcc3-4139-a246-17e6371f972c" providerId="AD" clId="Web-{30F32548-9897-404E-8794-D024A6443F7D}" dt="2020-04-13T15:47:53.006" v="30" actId="20577"/>
        <pc:sldMkLst>
          <pc:docMk/>
          <pc:sldMk cId="2643870767" sldId="320"/>
        </pc:sldMkLst>
        <pc:spChg chg="mod">
          <ac:chgData name="Blevins, Melissa (DBHDS)" userId="S::melissa.blevins@dbhds.virginia.gov::6575bc5f-fcc3-4139-a246-17e6371f972c" providerId="AD" clId="Web-{30F32548-9897-404E-8794-D024A6443F7D}" dt="2020-04-13T15:47:53.006" v="30" actId="20577"/>
          <ac:spMkLst>
            <pc:docMk/>
            <pc:sldMk cId="2643870767" sldId="320"/>
            <ac:spMk id="2" creationId="{00000000-0000-0000-0000-000000000000}"/>
          </ac:spMkLst>
        </pc:spChg>
      </pc:sldChg>
      <pc:sldChg chg="addSp delSp modSp new">
        <pc:chgData name="Blevins, Melissa (DBHDS)" userId="S::melissa.blevins@dbhds.virginia.gov::6575bc5f-fcc3-4139-a246-17e6371f972c" providerId="AD" clId="Web-{30F32548-9897-404E-8794-D024A6443F7D}" dt="2020-04-13T15:42:05.597" v="5" actId="14100"/>
        <pc:sldMkLst>
          <pc:docMk/>
          <pc:sldMk cId="4161860846" sldId="321"/>
        </pc:sldMkLst>
        <pc:spChg chg="del">
          <ac:chgData name="Blevins, Melissa (DBHDS)" userId="S::melissa.blevins@dbhds.virginia.gov::6575bc5f-fcc3-4139-a246-17e6371f972c" providerId="AD" clId="Web-{30F32548-9897-404E-8794-D024A6443F7D}" dt="2020-04-13T15:41:39.160" v="1"/>
          <ac:spMkLst>
            <pc:docMk/>
            <pc:sldMk cId="4161860846" sldId="321"/>
            <ac:spMk id="3" creationId="{F947DD54-D6C6-4AA6-8A8F-0711DC2387E5}"/>
          </ac:spMkLst>
        </pc:spChg>
        <pc:picChg chg="add mod ord">
          <ac:chgData name="Blevins, Melissa (DBHDS)" userId="S::melissa.blevins@dbhds.virginia.gov::6575bc5f-fcc3-4139-a246-17e6371f972c" providerId="AD" clId="Web-{30F32548-9897-404E-8794-D024A6443F7D}" dt="2020-04-13T15:42:05.597" v="5" actId="14100"/>
          <ac:picMkLst>
            <pc:docMk/>
            <pc:sldMk cId="4161860846" sldId="321"/>
            <ac:picMk id="5" creationId="{6583DB44-1579-40D0-9FA2-AA877941B61E}"/>
          </ac:picMkLst>
        </pc:picChg>
      </pc:sldChg>
      <pc:sldChg chg="modSp new">
        <pc:chgData name="Blevins, Melissa (DBHDS)" userId="S::melissa.blevins@dbhds.virginia.gov::6575bc5f-fcc3-4139-a246-17e6371f972c" providerId="AD" clId="Web-{30F32548-9897-404E-8794-D024A6443F7D}" dt="2020-04-13T15:47:36.022" v="28" actId="20577"/>
        <pc:sldMkLst>
          <pc:docMk/>
          <pc:sldMk cId="218096800" sldId="322"/>
        </pc:sldMkLst>
        <pc:spChg chg="mod">
          <ac:chgData name="Blevins, Melissa (DBHDS)" userId="S::melissa.blevins@dbhds.virginia.gov::6575bc5f-fcc3-4139-a246-17e6371f972c" providerId="AD" clId="Web-{30F32548-9897-404E-8794-D024A6443F7D}" dt="2020-04-13T15:47:04.975" v="21" actId="20577"/>
          <ac:spMkLst>
            <pc:docMk/>
            <pc:sldMk cId="218096800" sldId="322"/>
            <ac:spMk id="2" creationId="{939BC37B-9887-4D4D-BF0C-78CB19424E4F}"/>
          </ac:spMkLst>
        </pc:spChg>
        <pc:spChg chg="mod">
          <ac:chgData name="Blevins, Melissa (DBHDS)" userId="S::melissa.blevins@dbhds.virginia.gov::6575bc5f-fcc3-4139-a246-17e6371f972c" providerId="AD" clId="Web-{30F32548-9897-404E-8794-D024A6443F7D}" dt="2020-04-13T15:47:36.022" v="28" actId="20577"/>
          <ac:spMkLst>
            <pc:docMk/>
            <pc:sldMk cId="218096800" sldId="322"/>
            <ac:spMk id="3" creationId="{1E50E438-0A39-4B46-A83F-394F9F4D8947}"/>
          </ac:spMkLst>
        </pc:spChg>
      </pc:sldChg>
    </pc:docChg>
  </pc:docChgLst>
  <pc:docChgLst>
    <pc:chgData name="Blevins, Melissa (DBHDS)" userId="S::melissa.blevins@dbhds.virginia.gov::6575bc5f-fcc3-4139-a246-17e6371f972c" providerId="AD" clId="Web-{CC8B76FC-7676-4FC6-9017-B3BB7F30A164}"/>
    <pc:docChg chg="modSld">
      <pc:chgData name="Blevins, Melissa (DBHDS)" userId="S::melissa.blevins@dbhds.virginia.gov::6575bc5f-fcc3-4139-a246-17e6371f972c" providerId="AD" clId="Web-{CC8B76FC-7676-4FC6-9017-B3BB7F30A164}" dt="2020-04-17T17:47:45.860" v="233" actId="14100"/>
      <pc:docMkLst>
        <pc:docMk/>
      </pc:docMkLst>
      <pc:sldChg chg="addSp delSp modSp">
        <pc:chgData name="Blevins, Melissa (DBHDS)" userId="S::melissa.blevins@dbhds.virginia.gov::6575bc5f-fcc3-4139-a246-17e6371f972c" providerId="AD" clId="Web-{CC8B76FC-7676-4FC6-9017-B3BB7F30A164}" dt="2020-04-17T17:33:47.379" v="17"/>
        <pc:sldMkLst>
          <pc:docMk/>
          <pc:sldMk cId="1204466803" sldId="328"/>
        </pc:sldMkLst>
        <pc:spChg chg="mod">
          <ac:chgData name="Blevins, Melissa (DBHDS)" userId="S::melissa.blevins@dbhds.virginia.gov::6575bc5f-fcc3-4139-a246-17e6371f972c" providerId="AD" clId="Web-{CC8B76FC-7676-4FC6-9017-B3BB7F30A164}" dt="2020-04-17T17:32:59.769" v="10" actId="1076"/>
          <ac:spMkLst>
            <pc:docMk/>
            <pc:sldMk cId="1204466803" sldId="328"/>
            <ac:spMk id="3" creationId="{00000000-0000-0000-0000-000000000000}"/>
          </ac:spMkLst>
        </pc:spChg>
        <pc:spChg chg="del mod">
          <ac:chgData name="Blevins, Melissa (DBHDS)" userId="S::melissa.blevins@dbhds.virginia.gov::6575bc5f-fcc3-4139-a246-17e6371f972c" providerId="AD" clId="Web-{CC8B76FC-7676-4FC6-9017-B3BB7F30A164}" dt="2020-04-17T17:33:47.379" v="17"/>
          <ac:spMkLst>
            <pc:docMk/>
            <pc:sldMk cId="1204466803" sldId="328"/>
            <ac:spMk id="4" creationId="{00000000-0000-0000-0000-000000000000}"/>
          </ac:spMkLst>
        </pc:spChg>
        <pc:spChg chg="add mod">
          <ac:chgData name="Blevins, Melissa (DBHDS)" userId="S::melissa.blevins@dbhds.virginia.gov::6575bc5f-fcc3-4139-a246-17e6371f972c" providerId="AD" clId="Web-{CC8B76FC-7676-4FC6-9017-B3BB7F30A164}" dt="2020-04-17T17:33:22.613" v="14" actId="1076"/>
          <ac:spMkLst>
            <pc:docMk/>
            <pc:sldMk cId="1204466803" sldId="328"/>
            <ac:spMk id="6" creationId="{CF5FDCF9-A789-4E25-B743-CCD21D3DE379}"/>
          </ac:spMkLst>
        </pc:spChg>
        <pc:spChg chg="add mod">
          <ac:chgData name="Blevins, Melissa (DBHDS)" userId="S::melissa.blevins@dbhds.virginia.gov::6575bc5f-fcc3-4139-a246-17e6371f972c" providerId="AD" clId="Web-{CC8B76FC-7676-4FC6-9017-B3BB7F30A164}" dt="2020-04-17T17:33:30.317" v="15" actId="1076"/>
          <ac:spMkLst>
            <pc:docMk/>
            <pc:sldMk cId="1204466803" sldId="328"/>
            <ac:spMk id="7" creationId="{1211C8B2-71BB-4BD0-867A-B7412B190970}"/>
          </ac:spMkLst>
        </pc:spChg>
        <pc:picChg chg="mod">
          <ac:chgData name="Blevins, Melissa (DBHDS)" userId="S::melissa.blevins@dbhds.virginia.gov::6575bc5f-fcc3-4139-a246-17e6371f972c" providerId="AD" clId="Web-{CC8B76FC-7676-4FC6-9017-B3BB7F30A164}" dt="2020-04-17T17:33:40.176" v="16" actId="1076"/>
          <ac:picMkLst>
            <pc:docMk/>
            <pc:sldMk cId="1204466803" sldId="328"/>
            <ac:picMk id="5" creationId="{00000000-0000-0000-0000-000000000000}"/>
          </ac:picMkLst>
        </pc:picChg>
      </pc:sldChg>
      <pc:sldChg chg="addSp delSp modSp">
        <pc:chgData name="Blevins, Melissa (DBHDS)" userId="S::melissa.blevins@dbhds.virginia.gov::6575bc5f-fcc3-4139-a246-17e6371f972c" providerId="AD" clId="Web-{CC8B76FC-7676-4FC6-9017-B3BB7F30A164}" dt="2020-04-17T17:36:13.147" v="41"/>
        <pc:sldMkLst>
          <pc:docMk/>
          <pc:sldMk cId="2722815846" sldId="329"/>
        </pc:sldMkLst>
        <pc:spChg chg="mod">
          <ac:chgData name="Blevins, Melissa (DBHDS)" userId="S::melissa.blevins@dbhds.virginia.gov::6575bc5f-fcc3-4139-a246-17e6371f972c" providerId="AD" clId="Web-{CC8B76FC-7676-4FC6-9017-B3BB7F30A164}" dt="2020-04-17T17:35:44.428" v="36" actId="1076"/>
          <ac:spMkLst>
            <pc:docMk/>
            <pc:sldMk cId="2722815846" sldId="329"/>
            <ac:spMk id="3" creationId="{00000000-0000-0000-0000-000000000000}"/>
          </ac:spMkLst>
        </pc:spChg>
        <pc:spChg chg="del mod">
          <ac:chgData name="Blevins, Melissa (DBHDS)" userId="S::melissa.blevins@dbhds.virginia.gov::6575bc5f-fcc3-4139-a246-17e6371f972c" providerId="AD" clId="Web-{CC8B76FC-7676-4FC6-9017-B3BB7F30A164}" dt="2020-04-17T17:36:13.147" v="41"/>
          <ac:spMkLst>
            <pc:docMk/>
            <pc:sldMk cId="2722815846" sldId="329"/>
            <ac:spMk id="4" creationId="{00000000-0000-0000-0000-000000000000}"/>
          </ac:spMkLst>
        </pc:spChg>
        <pc:spChg chg="add mod">
          <ac:chgData name="Blevins, Melissa (DBHDS)" userId="S::melissa.blevins@dbhds.virginia.gov::6575bc5f-fcc3-4139-a246-17e6371f972c" providerId="AD" clId="Web-{CC8B76FC-7676-4FC6-9017-B3BB7F30A164}" dt="2020-04-17T17:35:53.319" v="38" actId="1076"/>
          <ac:spMkLst>
            <pc:docMk/>
            <pc:sldMk cId="2722815846" sldId="329"/>
            <ac:spMk id="6" creationId="{A5BE77C5-EAAD-4201-B1CA-9BE8417A33F2}"/>
          </ac:spMkLst>
        </pc:spChg>
        <pc:spChg chg="add mod">
          <ac:chgData name="Blevins, Melissa (DBHDS)" userId="S::melissa.blevins@dbhds.virginia.gov::6575bc5f-fcc3-4139-a246-17e6371f972c" providerId="AD" clId="Web-{CC8B76FC-7676-4FC6-9017-B3BB7F30A164}" dt="2020-04-17T17:35:59.131" v="39" actId="1076"/>
          <ac:spMkLst>
            <pc:docMk/>
            <pc:sldMk cId="2722815846" sldId="329"/>
            <ac:spMk id="7" creationId="{8C6D0946-097C-41C8-AF1A-2BFFD347EF64}"/>
          </ac:spMkLst>
        </pc:spChg>
        <pc:picChg chg="mod">
          <ac:chgData name="Blevins, Melissa (DBHDS)" userId="S::melissa.blevins@dbhds.virginia.gov::6575bc5f-fcc3-4139-a246-17e6371f972c" providerId="AD" clId="Web-{CC8B76FC-7676-4FC6-9017-B3BB7F30A164}" dt="2020-04-17T17:36:06.413" v="40" actId="1076"/>
          <ac:picMkLst>
            <pc:docMk/>
            <pc:sldMk cId="2722815846" sldId="329"/>
            <ac:picMk id="5" creationId="{00000000-0000-0000-0000-000000000000}"/>
          </ac:picMkLst>
        </pc:picChg>
      </pc:sldChg>
      <pc:sldChg chg="modSp">
        <pc:chgData name="Blevins, Melissa (DBHDS)" userId="S::melissa.blevins@dbhds.virginia.gov::6575bc5f-fcc3-4139-a246-17e6371f972c" providerId="AD" clId="Web-{CC8B76FC-7676-4FC6-9017-B3BB7F30A164}" dt="2020-04-17T17:37:14.992" v="61" actId="20577"/>
        <pc:sldMkLst>
          <pc:docMk/>
          <pc:sldMk cId="1040639965" sldId="339"/>
        </pc:sldMkLst>
        <pc:spChg chg="mod">
          <ac:chgData name="Blevins, Melissa (DBHDS)" userId="S::melissa.blevins@dbhds.virginia.gov::6575bc5f-fcc3-4139-a246-17e6371f972c" providerId="AD" clId="Web-{CC8B76FC-7676-4FC6-9017-B3BB7F30A164}" dt="2020-04-17T17:36:44.523" v="42" actId="20577"/>
          <ac:spMkLst>
            <pc:docMk/>
            <pc:sldMk cId="1040639965" sldId="339"/>
            <ac:spMk id="4" creationId="{F5E6D2A6-BE75-43B0-83F4-6CF3037F2D25}"/>
          </ac:spMkLst>
        </pc:spChg>
        <pc:spChg chg="mod">
          <ac:chgData name="Blevins, Melissa (DBHDS)" userId="S::melissa.blevins@dbhds.virginia.gov::6575bc5f-fcc3-4139-a246-17e6371f972c" providerId="AD" clId="Web-{CC8B76FC-7676-4FC6-9017-B3BB7F30A164}" dt="2020-04-17T17:37:14.992" v="61" actId="20577"/>
          <ac:spMkLst>
            <pc:docMk/>
            <pc:sldMk cId="1040639965" sldId="339"/>
            <ac:spMk id="7" creationId="{2F96247A-C989-489A-82DC-B3D1CC6587B0}"/>
          </ac:spMkLst>
        </pc:spChg>
      </pc:sldChg>
      <pc:sldChg chg="modSp">
        <pc:chgData name="Blevins, Melissa (DBHDS)" userId="S::melissa.blevins@dbhds.virginia.gov::6575bc5f-fcc3-4139-a246-17e6371f972c" providerId="AD" clId="Web-{CC8B76FC-7676-4FC6-9017-B3BB7F30A164}" dt="2020-04-17T17:47:02.797" v="220" actId="20577"/>
        <pc:sldMkLst>
          <pc:docMk/>
          <pc:sldMk cId="306518009" sldId="346"/>
        </pc:sldMkLst>
        <pc:spChg chg="mod">
          <ac:chgData name="Blevins, Melissa (DBHDS)" userId="S::melissa.blevins@dbhds.virginia.gov::6575bc5f-fcc3-4139-a246-17e6371f972c" providerId="AD" clId="Web-{CC8B76FC-7676-4FC6-9017-B3BB7F30A164}" dt="2020-04-17T17:47:02.797" v="220" actId="20577"/>
          <ac:spMkLst>
            <pc:docMk/>
            <pc:sldMk cId="306518009" sldId="346"/>
            <ac:spMk id="3" creationId="{00000000-0000-0000-0000-000000000000}"/>
          </ac:spMkLst>
        </pc:spChg>
      </pc:sldChg>
      <pc:sldChg chg="modSp">
        <pc:chgData name="Blevins, Melissa (DBHDS)" userId="S::melissa.blevins@dbhds.virginia.gov::6575bc5f-fcc3-4139-a246-17e6371f972c" providerId="AD" clId="Web-{CC8B76FC-7676-4FC6-9017-B3BB7F30A164}" dt="2020-04-17T17:47:45.860" v="233" actId="14100"/>
        <pc:sldMkLst>
          <pc:docMk/>
          <pc:sldMk cId="425958146" sldId="350"/>
        </pc:sldMkLst>
        <pc:spChg chg="mod">
          <ac:chgData name="Blevins, Melissa (DBHDS)" userId="S::melissa.blevins@dbhds.virginia.gov::6575bc5f-fcc3-4139-a246-17e6371f972c" providerId="AD" clId="Web-{CC8B76FC-7676-4FC6-9017-B3BB7F30A164}" dt="2020-04-17T17:47:45.860" v="233" actId="14100"/>
          <ac:spMkLst>
            <pc:docMk/>
            <pc:sldMk cId="425958146" sldId="350"/>
            <ac:spMk id="7" creationId="{8ED70344-721F-4A21-A0D7-0AC1433D8DDB}"/>
          </ac:spMkLst>
        </pc:spChg>
      </pc:sldChg>
      <pc:sldChg chg="addSp delSp modSp">
        <pc:chgData name="Blevins, Melissa (DBHDS)" userId="S::melissa.blevins@dbhds.virginia.gov::6575bc5f-fcc3-4139-a246-17e6371f972c" providerId="AD" clId="Web-{CC8B76FC-7676-4FC6-9017-B3BB7F30A164}" dt="2020-04-17T17:46:07.687" v="214" actId="1076"/>
        <pc:sldMkLst>
          <pc:docMk/>
          <pc:sldMk cId="2365615039" sldId="352"/>
        </pc:sldMkLst>
        <pc:spChg chg="add mod">
          <ac:chgData name="Blevins, Melissa (DBHDS)" userId="S::melissa.blevins@dbhds.virginia.gov::6575bc5f-fcc3-4139-a246-17e6371f972c" providerId="AD" clId="Web-{CC8B76FC-7676-4FC6-9017-B3BB7F30A164}" dt="2020-04-17T17:43:31.903" v="147" actId="1076"/>
          <ac:spMkLst>
            <pc:docMk/>
            <pc:sldMk cId="2365615039" sldId="352"/>
            <ac:spMk id="7" creationId="{69D755C4-241E-4309-92A8-1C11BE55AB6D}"/>
          </ac:spMkLst>
        </pc:spChg>
        <pc:spChg chg="add mod">
          <ac:chgData name="Blevins, Melissa (DBHDS)" userId="S::melissa.blevins@dbhds.virginia.gov::6575bc5f-fcc3-4139-a246-17e6371f972c" providerId="AD" clId="Web-{CC8B76FC-7676-4FC6-9017-B3BB7F30A164}" dt="2020-04-17T17:43:35.669" v="148" actId="1076"/>
          <ac:spMkLst>
            <pc:docMk/>
            <pc:sldMk cId="2365615039" sldId="352"/>
            <ac:spMk id="10" creationId="{E411E5B3-A0D2-4FE7-BF3F-24497B93B139}"/>
          </ac:spMkLst>
        </pc:spChg>
        <pc:spChg chg="add mod">
          <ac:chgData name="Blevins, Melissa (DBHDS)" userId="S::melissa.blevins@dbhds.virginia.gov::6575bc5f-fcc3-4139-a246-17e6371f972c" providerId="AD" clId="Web-{CC8B76FC-7676-4FC6-9017-B3BB7F30A164}" dt="2020-04-17T17:45:37.468" v="211" actId="20577"/>
          <ac:spMkLst>
            <pc:docMk/>
            <pc:sldMk cId="2365615039" sldId="352"/>
            <ac:spMk id="15" creationId="{C2C18EFA-0F02-4DB0-B140-17C5C3F903B8}"/>
          </ac:spMkLst>
        </pc:spChg>
        <pc:spChg chg="add mod">
          <ac:chgData name="Blevins, Melissa (DBHDS)" userId="S::melissa.blevins@dbhds.virginia.gov::6575bc5f-fcc3-4139-a246-17e6371f972c" providerId="AD" clId="Web-{CC8B76FC-7676-4FC6-9017-B3BB7F30A164}" dt="2020-04-17T17:45:47.702" v="212" actId="20577"/>
          <ac:spMkLst>
            <pc:docMk/>
            <pc:sldMk cId="2365615039" sldId="352"/>
            <ac:spMk id="16" creationId="{72F97431-C29E-4630-831B-EA0FC7726E26}"/>
          </ac:spMkLst>
        </pc:spChg>
        <pc:picChg chg="add mod">
          <ac:chgData name="Blevins, Melissa (DBHDS)" userId="S::melissa.blevins@dbhds.virginia.gov::6575bc5f-fcc3-4139-a246-17e6371f972c" providerId="AD" clId="Web-{CC8B76FC-7676-4FC6-9017-B3BB7F30A164}" dt="2020-04-17T17:46:07.687" v="214" actId="1076"/>
          <ac:picMkLst>
            <pc:docMk/>
            <pc:sldMk cId="2365615039" sldId="352"/>
            <ac:picMk id="3" creationId="{9DE132AE-79B2-4FC3-8633-77DD4AC3DD35}"/>
          </ac:picMkLst>
        </pc:picChg>
        <pc:picChg chg="del mod">
          <ac:chgData name="Blevins, Melissa (DBHDS)" userId="S::melissa.blevins@dbhds.virginia.gov::6575bc5f-fcc3-4139-a246-17e6371f972c" providerId="AD" clId="Web-{CC8B76FC-7676-4FC6-9017-B3BB7F30A164}" dt="2020-04-17T17:38:33.040" v="65"/>
          <ac:picMkLst>
            <pc:docMk/>
            <pc:sldMk cId="2365615039" sldId="352"/>
            <ac:picMk id="5" creationId="{4B3DFE83-99E5-4565-BEBF-14A26D855CEA}"/>
          </ac:picMkLst>
        </pc:picChg>
        <pc:picChg chg="add del mod">
          <ac:chgData name="Blevins, Melissa (DBHDS)" userId="S::melissa.blevins@dbhds.virginia.gov::6575bc5f-fcc3-4139-a246-17e6371f972c" providerId="AD" clId="Web-{CC8B76FC-7676-4FC6-9017-B3BB7F30A164}" dt="2020-04-17T17:39:50.447" v="73"/>
          <ac:picMkLst>
            <pc:docMk/>
            <pc:sldMk cId="2365615039" sldId="352"/>
            <ac:picMk id="8" creationId="{B2CAF9AA-4140-4023-9F8A-B6BDA029E548}"/>
          </ac:picMkLst>
        </pc:picChg>
        <pc:picChg chg="add del mod">
          <ac:chgData name="Blevins, Melissa (DBHDS)" userId="S::melissa.blevins@dbhds.virginia.gov::6575bc5f-fcc3-4139-a246-17e6371f972c" providerId="AD" clId="Web-{CC8B76FC-7676-4FC6-9017-B3BB7F30A164}" dt="2020-04-17T17:43:21.310" v="145"/>
          <ac:picMkLst>
            <pc:docMk/>
            <pc:sldMk cId="2365615039" sldId="352"/>
            <ac:picMk id="11" creationId="{4060F25F-1F6E-4F29-AFB3-24DCA23E35BB}"/>
          </ac:picMkLst>
        </pc:picChg>
        <pc:picChg chg="add del mod">
          <ac:chgData name="Blevins, Melissa (DBHDS)" userId="S::melissa.blevins@dbhds.virginia.gov::6575bc5f-fcc3-4139-a246-17e6371f972c" providerId="AD" clId="Web-{CC8B76FC-7676-4FC6-9017-B3BB7F30A164}" dt="2020-04-17T17:45:51.702" v="213"/>
          <ac:picMkLst>
            <pc:docMk/>
            <pc:sldMk cId="2365615039" sldId="352"/>
            <ac:picMk id="13" creationId="{B3DDFFA9-B868-4508-97A2-60F842E04022}"/>
          </ac:picMkLst>
        </pc:picChg>
      </pc:sldChg>
    </pc:docChg>
  </pc:docChgLst>
  <pc:docChgLst>
    <pc:chgData clId="Web-{D2A3DC14-3023-B052-1879-9EB90D0682B6}"/>
    <pc:docChg chg="addSld modSld">
      <pc:chgData name="" userId="" providerId="" clId="Web-{D2A3DC14-3023-B052-1879-9EB90D0682B6}" dt="2020-04-15T18:11:13.955" v="318" actId="20577"/>
      <pc:docMkLst>
        <pc:docMk/>
      </pc:docMkLst>
      <pc:sldChg chg="modSp">
        <pc:chgData name="" userId="" providerId="" clId="Web-{D2A3DC14-3023-B052-1879-9EB90D0682B6}" dt="2020-04-15T17:39:39.791" v="206" actId="20577"/>
        <pc:sldMkLst>
          <pc:docMk/>
          <pc:sldMk cId="247518993" sldId="296"/>
        </pc:sldMkLst>
        <pc:spChg chg="mod">
          <ac:chgData name="" userId="" providerId="" clId="Web-{D2A3DC14-3023-B052-1879-9EB90D0682B6}" dt="2020-04-15T17:39:39.791" v="206" actId="20577"/>
          <ac:spMkLst>
            <pc:docMk/>
            <pc:sldMk cId="247518993" sldId="296"/>
            <ac:spMk id="3" creationId="{1552EABF-9D28-4B8D-B775-5EFD6DB4BEF5}"/>
          </ac:spMkLst>
        </pc:spChg>
      </pc:sldChg>
      <pc:sldChg chg="modSp">
        <pc:chgData name="" userId="" providerId="" clId="Web-{D2A3DC14-3023-B052-1879-9EB90D0682B6}" dt="2020-04-15T18:03:42.596" v="210" actId="20577"/>
        <pc:sldMkLst>
          <pc:docMk/>
          <pc:sldMk cId="3926612842" sldId="323"/>
        </pc:sldMkLst>
        <pc:spChg chg="mod">
          <ac:chgData name="" userId="" providerId="" clId="Web-{D2A3DC14-3023-B052-1879-9EB90D0682B6}" dt="2020-04-15T17:12:19.024" v="14" actId="1076"/>
          <ac:spMkLst>
            <pc:docMk/>
            <pc:sldMk cId="3926612842" sldId="323"/>
            <ac:spMk id="2" creationId="{E2F43E55-0691-4D96-A438-453A00322502}"/>
          </ac:spMkLst>
        </pc:spChg>
        <pc:spChg chg="mod">
          <ac:chgData name="" userId="" providerId="" clId="Web-{D2A3DC14-3023-B052-1879-9EB90D0682B6}" dt="2020-04-15T18:03:42.596" v="210" actId="20577"/>
          <ac:spMkLst>
            <pc:docMk/>
            <pc:sldMk cId="3926612842" sldId="323"/>
            <ac:spMk id="3" creationId="{81D710A9-5A8C-45FE-8D78-F1C4F2C97AEC}"/>
          </ac:spMkLst>
        </pc:spChg>
      </pc:sldChg>
      <pc:sldChg chg="modSp new">
        <pc:chgData name="" userId="" providerId="" clId="Web-{D2A3DC14-3023-B052-1879-9EB90D0682B6}" dt="2020-04-15T18:11:13.299" v="316" actId="20577"/>
        <pc:sldMkLst>
          <pc:docMk/>
          <pc:sldMk cId="2033690793" sldId="324"/>
        </pc:sldMkLst>
        <pc:spChg chg="mod">
          <ac:chgData name="" userId="" providerId="" clId="Web-{D2A3DC14-3023-B052-1879-9EB90D0682B6}" dt="2020-04-15T18:11:13.299" v="316" actId="20577"/>
          <ac:spMkLst>
            <pc:docMk/>
            <pc:sldMk cId="2033690793" sldId="324"/>
            <ac:spMk id="2" creationId="{10BF27F0-7A6B-4F4D-8064-898B42EA45F5}"/>
          </ac:spMkLst>
        </pc:spChg>
        <pc:spChg chg="mod">
          <ac:chgData name="" userId="" providerId="" clId="Web-{D2A3DC14-3023-B052-1879-9EB90D0682B6}" dt="2020-04-15T18:09:23.877" v="313" actId="20577"/>
          <ac:spMkLst>
            <pc:docMk/>
            <pc:sldMk cId="2033690793" sldId="324"/>
            <ac:spMk id="3" creationId="{ECDD3BC8-6DED-4991-94F5-750735A71AF4}"/>
          </ac:spMkLst>
        </pc:spChg>
      </pc:sldChg>
    </pc:docChg>
  </pc:docChgLst>
  <pc:docChgLst>
    <pc:chgData clId="Web-{D9D879BB-6AFA-46D9-9CA8-705138F152BB}"/>
    <pc:docChg chg="modSld">
      <pc:chgData name="" userId="" providerId="" clId="Web-{D9D879BB-6AFA-46D9-9CA8-705138F152BB}" dt="2020-05-29T14:51:46.436" v="69" actId="1076"/>
      <pc:docMkLst>
        <pc:docMk/>
      </pc:docMkLst>
      <pc:sldChg chg="addSp delSp modSp">
        <pc:chgData name="" userId="" providerId="" clId="Web-{D9D879BB-6AFA-46D9-9CA8-705138F152BB}" dt="2020-05-29T14:51:46.436" v="69" actId="1076"/>
        <pc:sldMkLst>
          <pc:docMk/>
          <pc:sldMk cId="1266930870" sldId="317"/>
        </pc:sldMkLst>
        <pc:spChg chg="mod">
          <ac:chgData name="" userId="" providerId="" clId="Web-{D9D879BB-6AFA-46D9-9CA8-705138F152BB}" dt="2020-05-29T14:48:58.902" v="34" actId="1076"/>
          <ac:spMkLst>
            <pc:docMk/>
            <pc:sldMk cId="1266930870" sldId="317"/>
            <ac:spMk id="3" creationId="{DE76952F-3112-487C-BD24-827593AF21FE}"/>
          </ac:spMkLst>
        </pc:spChg>
        <pc:spChg chg="mod">
          <ac:chgData name="" userId="" providerId="" clId="Web-{D9D879BB-6AFA-46D9-9CA8-705138F152BB}" dt="2020-05-29T14:51:28.404" v="65" actId="1076"/>
          <ac:spMkLst>
            <pc:docMk/>
            <pc:sldMk cId="1266930870" sldId="317"/>
            <ac:spMk id="29" creationId="{1E58F53B-6A67-4471-9ACD-BA82B803D4BB}"/>
          </ac:spMkLst>
        </pc:spChg>
        <pc:spChg chg="add mod">
          <ac:chgData name="" userId="" providerId="" clId="Web-{D9D879BB-6AFA-46D9-9CA8-705138F152BB}" dt="2020-05-29T14:51:39.607" v="68" actId="1076"/>
          <ac:spMkLst>
            <pc:docMk/>
            <pc:sldMk cId="1266930870" sldId="317"/>
            <ac:spMk id="30" creationId="{B98DAA96-E16A-48A2-981C-4C24C9978663}"/>
          </ac:spMkLst>
        </pc:spChg>
        <pc:spChg chg="add mod">
          <ac:chgData name="" userId="" providerId="" clId="Web-{D9D879BB-6AFA-46D9-9CA8-705138F152BB}" dt="2020-05-29T14:51:46.436" v="69" actId="1076"/>
          <ac:spMkLst>
            <pc:docMk/>
            <pc:sldMk cId="1266930870" sldId="317"/>
            <ac:spMk id="31" creationId="{602FDA92-1174-4367-B8FD-3D63FAC85078}"/>
          </ac:spMkLst>
        </pc:spChg>
        <pc:spChg chg="add mod">
          <ac:chgData name="" userId="" providerId="" clId="Web-{D9D879BB-6AFA-46D9-9CA8-705138F152BB}" dt="2020-05-29T14:51:33.014" v="66" actId="1076"/>
          <ac:spMkLst>
            <pc:docMk/>
            <pc:sldMk cId="1266930870" sldId="317"/>
            <ac:spMk id="32" creationId="{2A3ED23E-11E8-4C99-8254-D1B5B21F9BAA}"/>
          </ac:spMkLst>
        </pc:spChg>
        <pc:spChg chg="mod">
          <ac:chgData name="" userId="" providerId="" clId="Web-{D9D879BB-6AFA-46D9-9CA8-705138F152BB}" dt="2020-05-29T14:51:17.638" v="63" actId="1076"/>
          <ac:spMkLst>
            <pc:docMk/>
            <pc:sldMk cId="1266930870" sldId="317"/>
            <ac:spMk id="33" creationId="{68C754A5-B22B-46CD-9241-BDE92EB75F3C}"/>
          </ac:spMkLst>
        </pc:spChg>
        <pc:spChg chg="mod">
          <ac:chgData name="" userId="" providerId="" clId="Web-{D9D879BB-6AFA-46D9-9CA8-705138F152BB}" dt="2020-05-29T14:51:25.717" v="64" actId="1076"/>
          <ac:spMkLst>
            <pc:docMk/>
            <pc:sldMk cId="1266930870" sldId="317"/>
            <ac:spMk id="36" creationId="{F2C43BA3-DE82-40AA-A31D-742F47E5AC9C}"/>
          </ac:spMkLst>
        </pc:spChg>
        <pc:picChg chg="add del mod">
          <ac:chgData name="" userId="" providerId="" clId="Web-{D9D879BB-6AFA-46D9-9CA8-705138F152BB}" dt="2020-05-29T14:47:18.557" v="17"/>
          <ac:picMkLst>
            <pc:docMk/>
            <pc:sldMk cId="1266930870" sldId="317"/>
            <ac:picMk id="4" creationId="{D9CF4CA2-A267-4F0F-B2FB-17C619B3CBA8}"/>
          </ac:picMkLst>
        </pc:picChg>
        <pc:picChg chg="add del mod">
          <ac:chgData name="" userId="" providerId="" clId="Web-{D9D879BB-6AFA-46D9-9CA8-705138F152BB}" dt="2020-05-29T14:47:46.636" v="22"/>
          <ac:picMkLst>
            <pc:docMk/>
            <pc:sldMk cId="1266930870" sldId="317"/>
            <ac:picMk id="5" creationId="{7175AD74-C070-4DB5-A28C-589EBEFF6F2C}"/>
          </ac:picMkLst>
        </pc:picChg>
        <pc:picChg chg="add mod">
          <ac:chgData name="" userId="" providerId="" clId="Web-{D9D879BB-6AFA-46D9-9CA8-705138F152BB}" dt="2020-05-29T14:51:14.920" v="62" actId="1076"/>
          <ac:picMkLst>
            <pc:docMk/>
            <pc:sldMk cId="1266930870" sldId="317"/>
            <ac:picMk id="8" creationId="{02D31829-727E-4892-BB18-C385C56F64E2}"/>
          </ac:picMkLst>
        </pc:picChg>
      </pc:sldChg>
    </pc:docChg>
  </pc:docChgLst>
  <pc:docChgLst>
    <pc:chgData clId="Web-{2092B230-ECDC-1132-27CA-E447618EC152}"/>
    <pc:docChg chg="addSld modSld">
      <pc:chgData name="" userId="" providerId="" clId="Web-{2092B230-ECDC-1132-27CA-E447618EC152}" dt="2020-04-10T18:42:03.697" v="1048"/>
      <pc:docMkLst>
        <pc:docMk/>
      </pc:docMkLst>
      <pc:sldChg chg="modSp">
        <pc:chgData name="" userId="" providerId="" clId="Web-{2092B230-ECDC-1132-27CA-E447618EC152}" dt="2020-04-10T18:13:17.301" v="861" actId="20577"/>
        <pc:sldMkLst>
          <pc:docMk/>
          <pc:sldMk cId="2544843454" sldId="294"/>
        </pc:sldMkLst>
        <pc:spChg chg="mod">
          <ac:chgData name="" userId="" providerId="" clId="Web-{2092B230-ECDC-1132-27CA-E447618EC152}" dt="2020-04-10T18:13:17.301" v="861" actId="20577"/>
          <ac:spMkLst>
            <pc:docMk/>
            <pc:sldMk cId="2544843454" sldId="294"/>
            <ac:spMk id="4" creationId="{539887FB-1C9C-4384-95F1-102C1D5A5B51}"/>
          </ac:spMkLst>
        </pc:spChg>
      </pc:sldChg>
      <pc:sldChg chg="modSp">
        <pc:chgData name="" userId="" providerId="" clId="Web-{2092B230-ECDC-1132-27CA-E447618EC152}" dt="2020-04-10T17:39:58.519" v="46" actId="20577"/>
        <pc:sldMkLst>
          <pc:docMk/>
          <pc:sldMk cId="3604124011" sldId="313"/>
        </pc:sldMkLst>
        <pc:spChg chg="mod">
          <ac:chgData name="" userId="" providerId="" clId="Web-{2092B230-ECDC-1132-27CA-E447618EC152}" dt="2020-04-10T17:39:58.519" v="46" actId="20577"/>
          <ac:spMkLst>
            <pc:docMk/>
            <pc:sldMk cId="3604124011" sldId="313"/>
            <ac:spMk id="3" creationId="{07201392-A7FF-428F-8FEA-76958F3EFE3E}"/>
          </ac:spMkLst>
        </pc:spChg>
      </pc:sldChg>
      <pc:sldChg chg="delSp">
        <pc:chgData name="" userId="" providerId="" clId="Web-{2092B230-ECDC-1132-27CA-E447618EC152}" dt="2020-04-10T18:15:16.546" v="863"/>
        <pc:sldMkLst>
          <pc:docMk/>
          <pc:sldMk cId="857275321" sldId="314"/>
        </pc:sldMkLst>
        <pc:picChg chg="del">
          <ac:chgData name="" userId="" providerId="" clId="Web-{2092B230-ECDC-1132-27CA-E447618EC152}" dt="2020-04-10T18:15:16.546" v="863"/>
          <ac:picMkLst>
            <pc:docMk/>
            <pc:sldMk cId="857275321" sldId="314"/>
            <ac:picMk id="6" creationId="{C15F4E73-FFB7-4DC2-B4D9-8A66D768D09A}"/>
          </ac:picMkLst>
        </pc:picChg>
      </pc:sldChg>
      <pc:sldChg chg="new">
        <pc:chgData name="" userId="" providerId="" clId="Web-{2092B230-ECDC-1132-27CA-E447618EC152}" dt="2020-04-10T18:16:16.521" v="864"/>
        <pc:sldMkLst>
          <pc:docMk/>
          <pc:sldMk cId="1655288941" sldId="316"/>
        </pc:sldMkLst>
      </pc:sldChg>
      <pc:sldChg chg="addSp delSp modSp">
        <pc:chgData name="" userId="" providerId="" clId="Web-{2092B230-ECDC-1132-27CA-E447618EC152}" dt="2020-04-10T18:42:03.697" v="1048"/>
        <pc:sldMkLst>
          <pc:docMk/>
          <pc:sldMk cId="1266930870" sldId="317"/>
        </pc:sldMkLst>
        <pc:spChg chg="del mod">
          <ac:chgData name="" userId="" providerId="" clId="Web-{2092B230-ECDC-1132-27CA-E447618EC152}" dt="2020-04-10T18:28:28.777" v="1042"/>
          <ac:spMkLst>
            <pc:docMk/>
            <pc:sldMk cId="1266930870" sldId="317"/>
            <ac:spMk id="4" creationId="{5B1F1119-8497-4A68-A501-D32437276D05}"/>
          </ac:spMkLst>
        </pc:spChg>
        <pc:spChg chg="add mod">
          <ac:chgData name="" userId="" providerId="" clId="Web-{2092B230-ECDC-1132-27CA-E447618EC152}" dt="2020-04-10T18:29:08.468" v="1047" actId="1076"/>
          <ac:spMkLst>
            <pc:docMk/>
            <pc:sldMk cId="1266930870" sldId="317"/>
            <ac:spMk id="13" creationId="{636D78FE-E541-47D2-88DA-1371469CB7FD}"/>
          </ac:spMkLst>
        </pc:spChg>
        <pc:spChg chg="mod">
          <ac:chgData name="" userId="" providerId="" clId="Web-{2092B230-ECDC-1132-27CA-E447618EC152}" dt="2020-04-10T18:26:19.015" v="896" actId="1076"/>
          <ac:spMkLst>
            <pc:docMk/>
            <pc:sldMk cId="1266930870" sldId="317"/>
            <ac:spMk id="14" creationId="{6C088801-6D6A-4965-A868-17F0A47DEF99}"/>
          </ac:spMkLst>
        </pc:spChg>
        <pc:spChg chg="del mod">
          <ac:chgData name="" userId="" providerId="" clId="Web-{2092B230-ECDC-1132-27CA-E447618EC152}" dt="2020-04-10T18:42:03.697" v="1048"/>
          <ac:spMkLst>
            <pc:docMk/>
            <pc:sldMk cId="1266930870" sldId="317"/>
            <ac:spMk id="18" creationId="{D212426B-6178-4CB5-8652-9C9209131D50}"/>
          </ac:spMkLst>
        </pc:spChg>
        <pc:spChg chg="mod">
          <ac:chgData name="" userId="" providerId="" clId="Web-{2092B230-ECDC-1132-27CA-E447618EC152}" dt="2020-04-10T18:26:22.593" v="897" actId="1076"/>
          <ac:spMkLst>
            <pc:docMk/>
            <pc:sldMk cId="1266930870" sldId="317"/>
            <ac:spMk id="20" creationId="{08774AE3-C016-48CB-BF5E-08E3C5438572}"/>
          </ac:spMkLst>
        </pc:spChg>
        <pc:spChg chg="mod">
          <ac:chgData name="" userId="" providerId="" clId="Web-{2092B230-ECDC-1132-27CA-E447618EC152}" dt="2020-04-10T18:26:28.500" v="898" actId="1076"/>
          <ac:spMkLst>
            <pc:docMk/>
            <pc:sldMk cId="1266930870" sldId="317"/>
            <ac:spMk id="21" creationId="{2AF94087-F764-463A-BFBF-A09E1263E35B}"/>
          </ac:spMkLst>
        </pc:spChg>
        <pc:spChg chg="add mod">
          <ac:chgData name="" userId="" providerId="" clId="Web-{2092B230-ECDC-1132-27CA-E447618EC152}" dt="2020-04-10T18:26:54.784" v="905"/>
          <ac:spMkLst>
            <pc:docMk/>
            <pc:sldMk cId="1266930870" sldId="317"/>
            <ac:spMk id="22" creationId="{180FD73C-1FBF-4835-A054-1B6B5EF04778}"/>
          </ac:spMkLst>
        </pc:spChg>
        <pc:spChg chg="add mod">
          <ac:chgData name="" userId="" providerId="" clId="Web-{2092B230-ECDC-1132-27CA-E447618EC152}" dt="2020-04-10T18:27:41.069" v="1033" actId="20577"/>
          <ac:spMkLst>
            <pc:docMk/>
            <pc:sldMk cId="1266930870" sldId="317"/>
            <ac:spMk id="23" creationId="{D2E2E834-064C-4060-8DBC-F954E6FC20D6}"/>
          </ac:spMkLst>
        </pc:spChg>
        <pc:spChg chg="mod">
          <ac:chgData name="" userId="" providerId="" clId="Web-{2092B230-ECDC-1132-27CA-E447618EC152}" dt="2020-04-10T18:20:59.547" v="875" actId="1076"/>
          <ac:spMkLst>
            <pc:docMk/>
            <pc:sldMk cId="1266930870" sldId="317"/>
            <ac:spMk id="24" creationId="{518A5B57-76C0-4710-A5C9-8B8BD6ED097C}"/>
          </ac:spMkLst>
        </pc:spChg>
        <pc:spChg chg="del mod">
          <ac:chgData name="" userId="" providerId="" clId="Web-{2092B230-ECDC-1132-27CA-E447618EC152}" dt="2020-04-10T18:28:21.682" v="1040"/>
          <ac:spMkLst>
            <pc:docMk/>
            <pc:sldMk cId="1266930870" sldId="317"/>
            <ac:spMk id="26" creationId="{B58C1EEA-36D2-452B-BAEE-9005671853BB}"/>
          </ac:spMkLst>
        </pc:spChg>
        <pc:spChg chg="del mod">
          <ac:chgData name="" userId="" providerId="" clId="Web-{2092B230-ECDC-1132-27CA-E447618EC152}" dt="2020-04-10T18:28:25.277" v="1041"/>
          <ac:spMkLst>
            <pc:docMk/>
            <pc:sldMk cId="1266930870" sldId="317"/>
            <ac:spMk id="27" creationId="{864B2BBA-CB9B-4B58-98F2-90AF88B0FC07}"/>
          </ac:spMkLst>
        </pc:spChg>
        <pc:spChg chg="mod">
          <ac:chgData name="" userId="" providerId="" clId="Web-{2092B230-ECDC-1132-27CA-E447618EC152}" dt="2020-04-10T18:23:25.842" v="881" actId="1076"/>
          <ac:spMkLst>
            <pc:docMk/>
            <pc:sldMk cId="1266930870" sldId="317"/>
            <ac:spMk id="28" creationId="{7E0783AC-12D1-4724-A21D-4BB3FE97C371}"/>
          </ac:spMkLst>
        </pc:spChg>
        <pc:spChg chg="del mod">
          <ac:chgData name="" userId="" providerId="" clId="Web-{2092B230-ECDC-1132-27CA-E447618EC152}" dt="2020-04-10T18:26:40.861" v="901"/>
          <ac:spMkLst>
            <pc:docMk/>
            <pc:sldMk cId="1266930870" sldId="317"/>
            <ac:spMk id="29" creationId="{2C1BFC2C-30F4-49EB-BCB6-8052425F4BD5}"/>
          </ac:spMkLst>
        </pc:spChg>
        <pc:spChg chg="del mod">
          <ac:chgData name="" userId="" providerId="" clId="Web-{2092B230-ECDC-1132-27CA-E447618EC152}" dt="2020-04-10T18:27:46.726" v="1035"/>
          <ac:spMkLst>
            <pc:docMk/>
            <pc:sldMk cId="1266930870" sldId="317"/>
            <ac:spMk id="30" creationId="{C91D62FB-C176-4C3E-B067-7F7EE0813664}"/>
          </ac:spMkLst>
        </pc:spChg>
        <pc:spChg chg="del mod">
          <ac:chgData name="" userId="" providerId="" clId="Web-{2092B230-ECDC-1132-27CA-E447618EC152}" dt="2020-04-10T18:20:25.747" v="866"/>
          <ac:spMkLst>
            <pc:docMk/>
            <pc:sldMk cId="1266930870" sldId="317"/>
            <ac:spMk id="31" creationId="{60FC420F-674D-4E65-BFD3-2E0B2AAE2B0D}"/>
          </ac:spMkLst>
        </pc:spChg>
        <pc:spChg chg="add mod">
          <ac:chgData name="" userId="" providerId="" clId="Web-{2092B230-ECDC-1132-27CA-E447618EC152}" dt="2020-04-10T18:28:44.294" v="1044" actId="1076"/>
          <ac:spMkLst>
            <pc:docMk/>
            <pc:sldMk cId="1266930870" sldId="317"/>
            <ac:spMk id="32" creationId="{76A4EFD9-AE2B-468E-802C-FC73C412DB94}"/>
          </ac:spMkLst>
        </pc:spChg>
        <pc:spChg chg="add mod">
          <ac:chgData name="" userId="" providerId="" clId="Web-{2092B230-ECDC-1132-27CA-E447618EC152}" dt="2020-04-10T18:28:58.295" v="1046" actId="1076"/>
          <ac:spMkLst>
            <pc:docMk/>
            <pc:sldMk cId="1266930870" sldId="317"/>
            <ac:spMk id="33" creationId="{D932D7FC-55EF-4919-AB00-0B2350EF3D9C}"/>
          </ac:spMkLst>
        </pc:spChg>
        <pc:picChg chg="add mod">
          <ac:chgData name="" userId="" providerId="" clId="Web-{2092B230-ECDC-1132-27CA-E447618EC152}" dt="2020-04-10T18:28:06.478" v="1038" actId="14100"/>
          <ac:picMkLst>
            <pc:docMk/>
            <pc:sldMk cId="1266930870" sldId="317"/>
            <ac:picMk id="5" creationId="{4C7B38C2-78DD-4A41-BF5F-9BB299940B65}"/>
          </ac:picMkLst>
        </pc:picChg>
        <pc:picChg chg="del">
          <ac:chgData name="" userId="" providerId="" clId="Web-{2092B230-ECDC-1132-27CA-E447618EC152}" dt="2020-04-10T18:20:32.232" v="867"/>
          <ac:picMkLst>
            <pc:docMk/>
            <pc:sldMk cId="1266930870" sldId="317"/>
            <ac:picMk id="8" creationId="{96BC6E22-3E00-4FD4-B408-45A6962D9B5D}"/>
          </ac:picMkLst>
        </pc:picChg>
        <pc:picChg chg="del">
          <ac:chgData name="" userId="" providerId="" clId="Web-{2092B230-ECDC-1132-27CA-E447618EC152}" dt="2020-04-10T18:20:35.545" v="868"/>
          <ac:picMkLst>
            <pc:docMk/>
            <pc:sldMk cId="1266930870" sldId="317"/>
            <ac:picMk id="9" creationId="{C1173495-142B-4066-9B91-8CE492BEDDF9}"/>
          </ac:picMkLst>
        </pc:picChg>
        <pc:picChg chg="del">
          <ac:chgData name="" userId="" providerId="" clId="Web-{2092B230-ECDC-1132-27CA-E447618EC152}" dt="2020-04-10T18:20:39.514" v="869"/>
          <ac:picMkLst>
            <pc:docMk/>
            <pc:sldMk cId="1266930870" sldId="317"/>
            <ac:picMk id="12" creationId="{7C9B5A78-F581-43DC-9445-3FAC181752EC}"/>
          </ac:picMkLst>
        </pc:picChg>
        <pc:picChg chg="add mod">
          <ac:chgData name="" userId="" providerId="" clId="Web-{2092B230-ECDC-1132-27CA-E447618EC152}" dt="2020-04-10T18:26:34.594" v="899" actId="14100"/>
          <ac:picMkLst>
            <pc:docMk/>
            <pc:sldMk cId="1266930870" sldId="317"/>
            <ac:picMk id="15" creationId="{4FE653FC-D210-45F5-9BC7-220D5D12559D}"/>
          </ac:picMkLst>
        </pc:picChg>
      </pc:sldChg>
    </pc:docChg>
  </pc:docChgLst>
  <pc:docChgLst>
    <pc:chgData clId="Web-{42D6AFCA-512E-FA84-0ACC-C1F67E83CA65}"/>
    <pc:docChg chg="addSld modSld sldOrd">
      <pc:chgData name="" userId="" providerId="" clId="Web-{42D6AFCA-512E-FA84-0ACC-C1F67E83CA65}" dt="2020-04-07T17:28:28.052" v="426" actId="1076"/>
      <pc:docMkLst>
        <pc:docMk/>
      </pc:docMkLst>
      <pc:sldChg chg="addSp modSp mod modClrScheme chgLayout">
        <pc:chgData name="" userId="" providerId="" clId="Web-{42D6AFCA-512E-FA84-0ACC-C1F67E83CA65}" dt="2020-04-07T17:23:58.363" v="323" actId="20577"/>
        <pc:sldMkLst>
          <pc:docMk/>
          <pc:sldMk cId="2544843454" sldId="294"/>
        </pc:sldMkLst>
        <pc:spChg chg="add mod ord">
          <ac:chgData name="" userId="" providerId="" clId="Web-{42D6AFCA-512E-FA84-0ACC-C1F67E83CA65}" dt="2020-04-07T17:23:58.363" v="323" actId="20577"/>
          <ac:spMkLst>
            <pc:docMk/>
            <pc:sldMk cId="2544843454" sldId="294"/>
            <ac:spMk id="3" creationId="{9BA3110F-61AF-4C57-AA59-98DC99E12236}"/>
          </ac:spMkLst>
        </pc:spChg>
        <pc:spChg chg="add mod ord">
          <ac:chgData name="" userId="" providerId="" clId="Web-{42D6AFCA-512E-FA84-0ACC-C1F67E83CA65}" dt="2020-04-07T17:18:53.378" v="2"/>
          <ac:spMkLst>
            <pc:docMk/>
            <pc:sldMk cId="2544843454" sldId="294"/>
            <ac:spMk id="4" creationId="{539887FB-1C9C-4384-95F1-102C1D5A5B51}"/>
          </ac:spMkLst>
        </pc:spChg>
        <pc:spChg chg="mod">
          <ac:chgData name="" userId="" providerId="" clId="Web-{42D6AFCA-512E-FA84-0ACC-C1F67E83CA65}" dt="2020-04-07T17:23:35.723" v="321" actId="1076"/>
          <ac:spMkLst>
            <pc:docMk/>
            <pc:sldMk cId="2544843454" sldId="294"/>
            <ac:spMk id="15" creationId="{00000000-0000-0000-0000-000000000000}"/>
          </ac:spMkLst>
        </pc:spChg>
      </pc:sldChg>
      <pc:sldChg chg="modSp new">
        <pc:chgData name="" userId="" providerId="" clId="Web-{42D6AFCA-512E-FA84-0ACC-C1F67E83CA65}" dt="2020-04-07T17:27:02.395" v="409" actId="1076"/>
        <pc:sldMkLst>
          <pc:docMk/>
          <pc:sldMk cId="2913510468" sldId="295"/>
        </pc:sldMkLst>
        <pc:spChg chg="mod">
          <ac:chgData name="" userId="" providerId="" clId="Web-{42D6AFCA-512E-FA84-0ACC-C1F67E83CA65}" dt="2020-04-07T17:27:02.395" v="409" actId="1076"/>
          <ac:spMkLst>
            <pc:docMk/>
            <pc:sldMk cId="2913510468" sldId="295"/>
            <ac:spMk id="2" creationId="{2417A7C7-F25F-467F-A4A1-4406B98483B8}"/>
          </ac:spMkLst>
        </pc:spChg>
      </pc:sldChg>
      <pc:sldChg chg="modSp new">
        <pc:chgData name="" userId="" providerId="" clId="Web-{42D6AFCA-512E-FA84-0ACC-C1F67E83CA65}" dt="2020-04-07T17:27:13.395" v="411" actId="20577"/>
        <pc:sldMkLst>
          <pc:docMk/>
          <pc:sldMk cId="247518993" sldId="296"/>
        </pc:sldMkLst>
        <pc:spChg chg="mod">
          <ac:chgData name="" userId="" providerId="" clId="Web-{42D6AFCA-512E-FA84-0ACC-C1F67E83CA65}" dt="2020-04-07T17:27:13.395" v="411" actId="20577"/>
          <ac:spMkLst>
            <pc:docMk/>
            <pc:sldMk cId="247518993" sldId="296"/>
            <ac:spMk id="2" creationId="{CDA9620C-658B-4614-8E1D-4E1F4AFB9EB7}"/>
          </ac:spMkLst>
        </pc:spChg>
      </pc:sldChg>
      <pc:sldChg chg="modSp new">
        <pc:chgData name="" userId="" providerId="" clId="Web-{42D6AFCA-512E-FA84-0ACC-C1F67E83CA65}" dt="2020-04-07T17:26:47.161" v="403" actId="20577"/>
        <pc:sldMkLst>
          <pc:docMk/>
          <pc:sldMk cId="3999120592" sldId="297"/>
        </pc:sldMkLst>
        <pc:spChg chg="mod">
          <ac:chgData name="" userId="" providerId="" clId="Web-{42D6AFCA-512E-FA84-0ACC-C1F67E83CA65}" dt="2020-04-07T17:26:47.161" v="403" actId="20577"/>
          <ac:spMkLst>
            <pc:docMk/>
            <pc:sldMk cId="3999120592" sldId="297"/>
            <ac:spMk id="2" creationId="{CE6C524F-0E2E-4BB9-83A0-AD080EF232DD}"/>
          </ac:spMkLst>
        </pc:spChg>
      </pc:sldChg>
      <pc:sldChg chg="modSp new">
        <pc:chgData name="" userId="" providerId="" clId="Web-{42D6AFCA-512E-FA84-0ACC-C1F67E83CA65}" dt="2020-04-07T17:26:22.864" v="398" actId="20577"/>
        <pc:sldMkLst>
          <pc:docMk/>
          <pc:sldMk cId="2447123993" sldId="298"/>
        </pc:sldMkLst>
        <pc:spChg chg="mod">
          <ac:chgData name="" userId="" providerId="" clId="Web-{42D6AFCA-512E-FA84-0ACC-C1F67E83CA65}" dt="2020-04-07T17:26:22.864" v="398" actId="20577"/>
          <ac:spMkLst>
            <pc:docMk/>
            <pc:sldMk cId="2447123993" sldId="298"/>
            <ac:spMk id="2" creationId="{6A8478B3-E561-4412-9CEE-2B1E66CF7C11}"/>
          </ac:spMkLst>
        </pc:spChg>
      </pc:sldChg>
      <pc:sldChg chg="modSp new">
        <pc:chgData name="" userId="" providerId="" clId="Web-{42D6AFCA-512E-FA84-0ACC-C1F67E83CA65}" dt="2020-04-07T17:26:09.020" v="394" actId="20577"/>
        <pc:sldMkLst>
          <pc:docMk/>
          <pc:sldMk cId="3885792763" sldId="299"/>
        </pc:sldMkLst>
        <pc:spChg chg="mod">
          <ac:chgData name="" userId="" providerId="" clId="Web-{42D6AFCA-512E-FA84-0ACC-C1F67E83CA65}" dt="2020-04-07T17:26:09.020" v="394" actId="20577"/>
          <ac:spMkLst>
            <pc:docMk/>
            <pc:sldMk cId="3885792763" sldId="299"/>
            <ac:spMk id="2" creationId="{4C073B08-6466-4E9A-B30D-633A7777CBFE}"/>
          </ac:spMkLst>
        </pc:spChg>
      </pc:sldChg>
      <pc:sldChg chg="modSp new">
        <pc:chgData name="" userId="" providerId="" clId="Web-{42D6AFCA-512E-FA84-0ACC-C1F67E83CA65}" dt="2020-04-07T17:25:25.536" v="382" actId="20577"/>
        <pc:sldMkLst>
          <pc:docMk/>
          <pc:sldMk cId="886239822" sldId="300"/>
        </pc:sldMkLst>
        <pc:spChg chg="mod">
          <ac:chgData name="" userId="" providerId="" clId="Web-{42D6AFCA-512E-FA84-0ACC-C1F67E83CA65}" dt="2020-04-07T17:25:25.536" v="382" actId="20577"/>
          <ac:spMkLst>
            <pc:docMk/>
            <pc:sldMk cId="886239822" sldId="300"/>
            <ac:spMk id="2" creationId="{06AB10D2-86A0-435A-82DE-4975053E7B84}"/>
          </ac:spMkLst>
        </pc:spChg>
      </pc:sldChg>
      <pc:sldChg chg="modSp new ord">
        <pc:chgData name="" userId="" providerId="" clId="Web-{42D6AFCA-512E-FA84-0ACC-C1F67E83CA65}" dt="2020-04-07T17:25:07.754" v="380" actId="1076"/>
        <pc:sldMkLst>
          <pc:docMk/>
          <pc:sldMk cId="634650252" sldId="301"/>
        </pc:sldMkLst>
        <pc:spChg chg="mod">
          <ac:chgData name="" userId="" providerId="" clId="Web-{42D6AFCA-512E-FA84-0ACC-C1F67E83CA65}" dt="2020-04-07T17:25:07.754" v="380" actId="1076"/>
          <ac:spMkLst>
            <pc:docMk/>
            <pc:sldMk cId="634650252" sldId="301"/>
            <ac:spMk id="2" creationId="{BDFD7EDB-30F0-4AF2-9004-672E1DF7F2F7}"/>
          </ac:spMkLst>
        </pc:spChg>
      </pc:sldChg>
      <pc:sldChg chg="modSp new">
        <pc:chgData name="" userId="" providerId="" clId="Web-{42D6AFCA-512E-FA84-0ACC-C1F67E83CA65}" dt="2020-04-07T17:27:38.567" v="417" actId="1076"/>
        <pc:sldMkLst>
          <pc:docMk/>
          <pc:sldMk cId="1921541453" sldId="302"/>
        </pc:sldMkLst>
        <pc:spChg chg="mod">
          <ac:chgData name="" userId="" providerId="" clId="Web-{42D6AFCA-512E-FA84-0ACC-C1F67E83CA65}" dt="2020-04-07T17:27:38.567" v="417" actId="1076"/>
          <ac:spMkLst>
            <pc:docMk/>
            <pc:sldMk cId="1921541453" sldId="302"/>
            <ac:spMk id="2" creationId="{84F99859-BDFB-42B7-9F97-9222E6F9E2F7}"/>
          </ac:spMkLst>
        </pc:spChg>
      </pc:sldChg>
      <pc:sldChg chg="modSp new">
        <pc:chgData name="" userId="" providerId="" clId="Web-{42D6AFCA-512E-FA84-0ACC-C1F67E83CA65}" dt="2020-04-07T17:27:56.864" v="419" actId="20577"/>
        <pc:sldMkLst>
          <pc:docMk/>
          <pc:sldMk cId="2560357203" sldId="303"/>
        </pc:sldMkLst>
        <pc:spChg chg="mod">
          <ac:chgData name="" userId="" providerId="" clId="Web-{42D6AFCA-512E-FA84-0ACC-C1F67E83CA65}" dt="2020-04-07T17:27:56.864" v="419" actId="20577"/>
          <ac:spMkLst>
            <pc:docMk/>
            <pc:sldMk cId="2560357203" sldId="303"/>
            <ac:spMk id="2" creationId="{D712B20B-60A0-403C-9E65-34808CBABA50}"/>
          </ac:spMkLst>
        </pc:spChg>
      </pc:sldChg>
      <pc:sldChg chg="modSp new">
        <pc:chgData name="" userId="" providerId="" clId="Web-{42D6AFCA-512E-FA84-0ACC-C1F67E83CA65}" dt="2020-04-07T17:28:18.036" v="425" actId="1076"/>
        <pc:sldMkLst>
          <pc:docMk/>
          <pc:sldMk cId="1180396736" sldId="304"/>
        </pc:sldMkLst>
        <pc:spChg chg="mod">
          <ac:chgData name="" userId="" providerId="" clId="Web-{42D6AFCA-512E-FA84-0ACC-C1F67E83CA65}" dt="2020-04-07T17:28:18.036" v="425" actId="1076"/>
          <ac:spMkLst>
            <pc:docMk/>
            <pc:sldMk cId="1180396736" sldId="304"/>
            <ac:spMk id="2" creationId="{015EE05D-8D3F-45A8-AF9D-3740FB4297A7}"/>
          </ac:spMkLst>
        </pc:spChg>
      </pc:sldChg>
      <pc:sldChg chg="modSp new ord">
        <pc:chgData name="" userId="" providerId="" clId="Web-{42D6AFCA-512E-FA84-0ACC-C1F67E83CA65}" dt="2020-04-07T17:25:56.442" v="390" actId="20577"/>
        <pc:sldMkLst>
          <pc:docMk/>
          <pc:sldMk cId="1315330582" sldId="305"/>
        </pc:sldMkLst>
        <pc:spChg chg="mod">
          <ac:chgData name="" userId="" providerId="" clId="Web-{42D6AFCA-512E-FA84-0ACC-C1F67E83CA65}" dt="2020-04-07T17:25:56.442" v="390" actId="20577"/>
          <ac:spMkLst>
            <pc:docMk/>
            <pc:sldMk cId="1315330582" sldId="305"/>
            <ac:spMk id="2" creationId="{715CAC03-FA7A-42EC-87F4-564BC2A71700}"/>
          </ac:spMkLst>
        </pc:spChg>
      </pc:sldChg>
      <pc:sldChg chg="modSp new">
        <pc:chgData name="" userId="" providerId="" clId="Web-{42D6AFCA-512E-FA84-0ACC-C1F67E83CA65}" dt="2020-04-07T17:25:43.489" v="386" actId="20577"/>
        <pc:sldMkLst>
          <pc:docMk/>
          <pc:sldMk cId="3319554550" sldId="306"/>
        </pc:sldMkLst>
        <pc:spChg chg="mod">
          <ac:chgData name="" userId="" providerId="" clId="Web-{42D6AFCA-512E-FA84-0ACC-C1F67E83CA65}" dt="2020-04-07T17:25:43.489" v="386" actId="20577"/>
          <ac:spMkLst>
            <pc:docMk/>
            <pc:sldMk cId="3319554550" sldId="306"/>
            <ac:spMk id="2" creationId="{9E8A9183-0284-440D-BD48-3CF6CE36938D}"/>
          </ac:spMkLst>
        </pc:spChg>
      </pc:sldChg>
      <pc:sldChg chg="modSp new">
        <pc:chgData name="" userId="" providerId="" clId="Web-{42D6AFCA-512E-FA84-0ACC-C1F67E83CA65}" dt="2020-04-07T17:28:28.052" v="426" actId="1076"/>
        <pc:sldMkLst>
          <pc:docMk/>
          <pc:sldMk cId="1084246487" sldId="307"/>
        </pc:sldMkLst>
        <pc:spChg chg="mod">
          <ac:chgData name="" userId="" providerId="" clId="Web-{42D6AFCA-512E-FA84-0ACC-C1F67E83CA65}" dt="2020-04-07T17:28:28.052" v="426" actId="1076"/>
          <ac:spMkLst>
            <pc:docMk/>
            <pc:sldMk cId="1084246487" sldId="307"/>
            <ac:spMk id="2" creationId="{0B99355B-014A-44D4-98CF-124D218E7A7E}"/>
          </ac:spMkLst>
        </pc:spChg>
      </pc:sldChg>
    </pc:docChg>
  </pc:docChgLst>
  <pc:docChgLst>
    <pc:chgData name="Blevins, Melissa (DBHDS)" userId="S::melissa.blevins@dbhds.virginia.gov::6575bc5f-fcc3-4139-a246-17e6371f972c" providerId="AD" clId="Web-{4275E401-4C6D-436D-97D2-C90501C70EF9}"/>
    <pc:docChg chg="addSld modSld">
      <pc:chgData name="Blevins, Melissa (DBHDS)" userId="S::melissa.blevins@dbhds.virginia.gov::6575bc5f-fcc3-4139-a246-17e6371f972c" providerId="AD" clId="Web-{4275E401-4C6D-436D-97D2-C90501C70EF9}" dt="2020-04-08T21:03:50.392" v="852" actId="20577"/>
      <pc:docMkLst>
        <pc:docMk/>
      </pc:docMkLst>
      <pc:sldChg chg="modSp">
        <pc:chgData name="Blevins, Melissa (DBHDS)" userId="S::melissa.blevins@dbhds.virginia.gov::6575bc5f-fcc3-4139-a246-17e6371f972c" providerId="AD" clId="Web-{4275E401-4C6D-436D-97D2-C90501C70EF9}" dt="2020-04-08T21:01:25.313" v="822" actId="20577"/>
        <pc:sldMkLst>
          <pc:docMk/>
          <pc:sldMk cId="247518993" sldId="296"/>
        </pc:sldMkLst>
        <pc:spChg chg="mod">
          <ac:chgData name="Blevins, Melissa (DBHDS)" userId="S::melissa.blevins@dbhds.virginia.gov::6575bc5f-fcc3-4139-a246-17e6371f972c" providerId="AD" clId="Web-{4275E401-4C6D-436D-97D2-C90501C70EF9}" dt="2020-04-08T21:01:25.313" v="822" actId="20577"/>
          <ac:spMkLst>
            <pc:docMk/>
            <pc:sldMk cId="247518993" sldId="296"/>
            <ac:spMk id="3" creationId="{1552EABF-9D28-4B8D-B775-5EFD6DB4BEF5}"/>
          </ac:spMkLst>
        </pc:spChg>
      </pc:sldChg>
      <pc:sldChg chg="modSp">
        <pc:chgData name="Blevins, Melissa (DBHDS)" userId="S::melissa.blevins@dbhds.virginia.gov::6575bc5f-fcc3-4139-a246-17e6371f972c" providerId="AD" clId="Web-{4275E401-4C6D-436D-97D2-C90501C70EF9}" dt="2020-04-08T21:02:48.954" v="828" actId="20577"/>
        <pc:sldMkLst>
          <pc:docMk/>
          <pc:sldMk cId="886239822" sldId="300"/>
        </pc:sldMkLst>
        <pc:spChg chg="mod">
          <ac:chgData name="Blevins, Melissa (DBHDS)" userId="S::melissa.blevins@dbhds.virginia.gov::6575bc5f-fcc3-4139-a246-17e6371f972c" providerId="AD" clId="Web-{4275E401-4C6D-436D-97D2-C90501C70EF9}" dt="2020-04-08T21:02:48.954" v="828" actId="20577"/>
          <ac:spMkLst>
            <pc:docMk/>
            <pc:sldMk cId="886239822" sldId="300"/>
            <ac:spMk id="3" creationId="{C7BC9499-7B39-41EA-AEF5-01C280EFEC40}"/>
          </ac:spMkLst>
        </pc:spChg>
      </pc:sldChg>
      <pc:sldChg chg="addSp delSp modSp mod setBg">
        <pc:chgData name="Blevins, Melissa (DBHDS)" userId="S::melissa.blevins@dbhds.virginia.gov::6575bc5f-fcc3-4139-a246-17e6371f972c" providerId="AD" clId="Web-{4275E401-4C6D-436D-97D2-C90501C70EF9}" dt="2020-04-08T20:48:49.666" v="128" actId="20577"/>
        <pc:sldMkLst>
          <pc:docMk/>
          <pc:sldMk cId="1921541453" sldId="302"/>
        </pc:sldMkLst>
        <pc:spChg chg="mod">
          <ac:chgData name="Blevins, Melissa (DBHDS)" userId="S::melissa.blevins@dbhds.virginia.gov::6575bc5f-fcc3-4139-a246-17e6371f972c" providerId="AD" clId="Web-{4275E401-4C6D-436D-97D2-C90501C70EF9}" dt="2020-04-08T20:48:49.666" v="128" actId="20577"/>
          <ac:spMkLst>
            <pc:docMk/>
            <pc:sldMk cId="1921541453" sldId="302"/>
            <ac:spMk id="2" creationId="{84F99859-BDFB-42B7-9F97-9222E6F9E2F7}"/>
          </ac:spMkLst>
        </pc:spChg>
        <pc:spChg chg="del">
          <ac:chgData name="Blevins, Melissa (DBHDS)" userId="S::melissa.blevins@dbhds.virginia.gov::6575bc5f-fcc3-4139-a246-17e6371f972c" providerId="AD" clId="Web-{4275E401-4C6D-436D-97D2-C90501C70EF9}" dt="2020-04-08T20:46:02.493" v="5"/>
          <ac:spMkLst>
            <pc:docMk/>
            <pc:sldMk cId="1921541453" sldId="302"/>
            <ac:spMk id="3" creationId="{B5922130-007E-4475-A671-DA31E01A9885}"/>
          </ac:spMkLst>
        </pc:spChg>
        <pc:spChg chg="mod">
          <ac:chgData name="Blevins, Melissa (DBHDS)" userId="S::melissa.blevins@dbhds.virginia.gov::6575bc5f-fcc3-4139-a246-17e6371f972c" providerId="AD" clId="Web-{4275E401-4C6D-436D-97D2-C90501C70EF9}" dt="2020-04-08T20:46:02.493" v="5"/>
          <ac:spMkLst>
            <pc:docMk/>
            <pc:sldMk cId="1921541453" sldId="302"/>
            <ac:spMk id="4" creationId="{B1A158D4-6F65-4EA5-AA4C-F3B657B6227D}"/>
          </ac:spMkLst>
        </pc:spChg>
        <pc:spChg chg="add mod">
          <ac:chgData name="Blevins, Melissa (DBHDS)" userId="S::melissa.blevins@dbhds.virginia.gov::6575bc5f-fcc3-4139-a246-17e6371f972c" providerId="AD" clId="Web-{4275E401-4C6D-436D-97D2-C90501C70EF9}" dt="2020-04-08T20:46:50.681" v="33" actId="14100"/>
          <ac:spMkLst>
            <pc:docMk/>
            <pc:sldMk cId="1921541453" sldId="302"/>
            <ac:spMk id="5" creationId="{26F7071E-D5FD-49E8-A739-0F5B35F88055}"/>
          </ac:spMkLst>
        </pc:spChg>
        <pc:spChg chg="add mod">
          <ac:chgData name="Blevins, Melissa (DBHDS)" userId="S::melissa.blevins@dbhds.virginia.gov::6575bc5f-fcc3-4139-a246-17e6371f972c" providerId="AD" clId="Web-{4275E401-4C6D-436D-97D2-C90501C70EF9}" dt="2020-04-08T20:47:27.884" v="52" actId="1076"/>
          <ac:spMkLst>
            <pc:docMk/>
            <pc:sldMk cId="1921541453" sldId="302"/>
            <ac:spMk id="6" creationId="{4068BCD3-BCED-449D-9109-1DAC9DCC3F90}"/>
          </ac:spMkLst>
        </pc:spChg>
        <pc:spChg chg="add">
          <ac:chgData name="Blevins, Melissa (DBHDS)" userId="S::melissa.blevins@dbhds.virginia.gov::6575bc5f-fcc3-4139-a246-17e6371f972c" providerId="AD" clId="Web-{4275E401-4C6D-436D-97D2-C90501C70EF9}" dt="2020-04-08T20:46:02.493" v="5"/>
          <ac:spMkLst>
            <pc:docMk/>
            <pc:sldMk cId="1921541453" sldId="302"/>
            <ac:spMk id="9" creationId="{EE39DFCF-9247-4DE5-BB93-074BFAF07A3F}"/>
          </ac:spMkLst>
        </pc:spChg>
        <pc:spChg chg="add">
          <ac:chgData name="Blevins, Melissa (DBHDS)" userId="S::melissa.blevins@dbhds.virginia.gov::6575bc5f-fcc3-4139-a246-17e6371f972c" providerId="AD" clId="Web-{4275E401-4C6D-436D-97D2-C90501C70EF9}" dt="2020-04-08T20:46:02.493" v="5"/>
          <ac:spMkLst>
            <pc:docMk/>
            <pc:sldMk cId="1921541453" sldId="302"/>
            <ac:spMk id="11" creationId="{442B652E-D499-4CDA-8F7A-60469EDBCBE3}"/>
          </ac:spMkLst>
        </pc:spChg>
        <pc:spChg chg="add">
          <ac:chgData name="Blevins, Melissa (DBHDS)" userId="S::melissa.blevins@dbhds.virginia.gov::6575bc5f-fcc3-4139-a246-17e6371f972c" providerId="AD" clId="Web-{4275E401-4C6D-436D-97D2-C90501C70EF9}" dt="2020-04-08T20:46:02.493" v="5"/>
          <ac:spMkLst>
            <pc:docMk/>
            <pc:sldMk cId="1921541453" sldId="302"/>
            <ac:spMk id="13" creationId="{484A22B8-F5B6-47C2-B88E-DADAF379130D}"/>
          </ac:spMkLst>
        </pc:spChg>
        <pc:spChg chg="add">
          <ac:chgData name="Blevins, Melissa (DBHDS)" userId="S::melissa.blevins@dbhds.virginia.gov::6575bc5f-fcc3-4139-a246-17e6371f972c" providerId="AD" clId="Web-{4275E401-4C6D-436D-97D2-C90501C70EF9}" dt="2020-04-08T20:46:02.493" v="5"/>
          <ac:spMkLst>
            <pc:docMk/>
            <pc:sldMk cId="1921541453" sldId="302"/>
            <ac:spMk id="15" creationId="{A987C18C-164D-4263-B486-4647A98E888E}"/>
          </ac:spMkLst>
        </pc:spChg>
        <pc:spChg chg="add">
          <ac:chgData name="Blevins, Melissa (DBHDS)" userId="S::melissa.blevins@dbhds.virginia.gov::6575bc5f-fcc3-4139-a246-17e6371f972c" providerId="AD" clId="Web-{4275E401-4C6D-436D-97D2-C90501C70EF9}" dt="2020-04-08T20:46:02.493" v="5"/>
          <ac:spMkLst>
            <pc:docMk/>
            <pc:sldMk cId="1921541453" sldId="302"/>
            <ac:spMk id="17" creationId="{E7E98B39-04C6-408B-92FD-76862874063D}"/>
          </ac:spMkLst>
        </pc:spChg>
        <pc:spChg chg="add">
          <ac:chgData name="Blevins, Melissa (DBHDS)" userId="S::melissa.blevins@dbhds.virginia.gov::6575bc5f-fcc3-4139-a246-17e6371f972c" providerId="AD" clId="Web-{4275E401-4C6D-436D-97D2-C90501C70EF9}" dt="2020-04-08T20:46:02.493" v="5"/>
          <ac:spMkLst>
            <pc:docMk/>
            <pc:sldMk cId="1921541453" sldId="302"/>
            <ac:spMk id="19" creationId="{981C8C27-2457-421F-BDC4-7B4EA3C78286}"/>
          </ac:spMkLst>
        </pc:spChg>
        <pc:spChg chg="add">
          <ac:chgData name="Blevins, Melissa (DBHDS)" userId="S::melissa.blevins@dbhds.virginia.gov::6575bc5f-fcc3-4139-a246-17e6371f972c" providerId="AD" clId="Web-{4275E401-4C6D-436D-97D2-C90501C70EF9}" dt="2020-04-08T20:46:02.493" v="5"/>
          <ac:spMkLst>
            <pc:docMk/>
            <pc:sldMk cId="1921541453" sldId="302"/>
            <ac:spMk id="21" creationId="{CEA13C66-82C1-44AF-972B-8F5CCA41B6D9}"/>
          </ac:spMkLst>
        </pc:spChg>
        <pc:spChg chg="add">
          <ac:chgData name="Blevins, Melissa (DBHDS)" userId="S::melissa.blevins@dbhds.virginia.gov::6575bc5f-fcc3-4139-a246-17e6371f972c" providerId="AD" clId="Web-{4275E401-4C6D-436D-97D2-C90501C70EF9}" dt="2020-04-08T20:46:02.493" v="5"/>
          <ac:spMkLst>
            <pc:docMk/>
            <pc:sldMk cId="1921541453" sldId="302"/>
            <ac:spMk id="23" creationId="{9DB36437-FE59-457E-91A7-396BBD3C9C6A}"/>
          </ac:spMkLst>
        </pc:spChg>
        <pc:spChg chg="add">
          <ac:chgData name="Blevins, Melissa (DBHDS)" userId="S::melissa.blevins@dbhds.virginia.gov::6575bc5f-fcc3-4139-a246-17e6371f972c" providerId="AD" clId="Web-{4275E401-4C6D-436D-97D2-C90501C70EF9}" dt="2020-04-08T20:46:02.493" v="5"/>
          <ac:spMkLst>
            <pc:docMk/>
            <pc:sldMk cId="1921541453" sldId="302"/>
            <ac:spMk id="25" creationId="{844D3693-2EFE-4667-89D5-47E2D5920912}"/>
          </ac:spMkLst>
        </pc:spChg>
        <pc:spChg chg="add">
          <ac:chgData name="Blevins, Melissa (DBHDS)" userId="S::melissa.blevins@dbhds.virginia.gov::6575bc5f-fcc3-4139-a246-17e6371f972c" providerId="AD" clId="Web-{4275E401-4C6D-436D-97D2-C90501C70EF9}" dt="2020-04-08T20:46:02.493" v="5"/>
          <ac:spMkLst>
            <pc:docMk/>
            <pc:sldMk cId="1921541453" sldId="302"/>
            <ac:spMk id="27" creationId="{C21FD796-9CD0-404D-8DF5-5274C0BCC754}"/>
          </ac:spMkLst>
        </pc:spChg>
      </pc:sldChg>
      <pc:sldChg chg="modSp">
        <pc:chgData name="Blevins, Melissa (DBHDS)" userId="S::melissa.blevins@dbhds.virginia.gov::6575bc5f-fcc3-4139-a246-17e6371f972c" providerId="AD" clId="Web-{4275E401-4C6D-436D-97D2-C90501C70EF9}" dt="2020-04-08T20:59:28.687" v="785" actId="20577"/>
        <pc:sldMkLst>
          <pc:docMk/>
          <pc:sldMk cId="1084246487" sldId="307"/>
        </pc:sldMkLst>
        <pc:spChg chg="mod">
          <ac:chgData name="Blevins, Melissa (DBHDS)" userId="S::melissa.blevins@dbhds.virginia.gov::6575bc5f-fcc3-4139-a246-17e6371f972c" providerId="AD" clId="Web-{4275E401-4C6D-436D-97D2-C90501C70EF9}" dt="2020-04-08T20:59:28.687" v="785" actId="20577"/>
          <ac:spMkLst>
            <pc:docMk/>
            <pc:sldMk cId="1084246487" sldId="307"/>
            <ac:spMk id="3" creationId="{A569C493-4CEC-4A06-9B3A-5F04A917E00C}"/>
          </ac:spMkLst>
        </pc:spChg>
      </pc:sldChg>
      <pc:sldChg chg="addSp modSp new mod setBg">
        <pc:chgData name="Blevins, Melissa (DBHDS)" userId="S::melissa.blevins@dbhds.virginia.gov::6575bc5f-fcc3-4139-a246-17e6371f972c" providerId="AD" clId="Web-{4275E401-4C6D-436D-97D2-C90501C70EF9}" dt="2020-04-08T20:45:39.790" v="4" actId="14100"/>
        <pc:sldMkLst>
          <pc:docMk/>
          <pc:sldMk cId="3935106566" sldId="308"/>
        </pc:sldMkLst>
        <pc:spChg chg="mod">
          <ac:chgData name="Blevins, Melissa (DBHDS)" userId="S::melissa.blevins@dbhds.virginia.gov::6575bc5f-fcc3-4139-a246-17e6371f972c" providerId="AD" clId="Web-{4275E401-4C6D-436D-97D2-C90501C70EF9}" dt="2020-04-08T20:45:27.212" v="2"/>
          <ac:spMkLst>
            <pc:docMk/>
            <pc:sldMk cId="3935106566" sldId="308"/>
            <ac:spMk id="2" creationId="{0E69528A-A768-42DD-8F4A-C40B2F45BEC3}"/>
          </ac:spMkLst>
        </pc:spChg>
        <pc:spChg chg="add">
          <ac:chgData name="Blevins, Melissa (DBHDS)" userId="S::melissa.blevins@dbhds.virginia.gov::6575bc5f-fcc3-4139-a246-17e6371f972c" providerId="AD" clId="Web-{4275E401-4C6D-436D-97D2-C90501C70EF9}" dt="2020-04-08T20:45:27.212" v="2"/>
          <ac:spMkLst>
            <pc:docMk/>
            <pc:sldMk cId="3935106566" sldId="308"/>
            <ac:spMk id="8" creationId="{F3060C83-F051-4F0E-ABAD-AA0DFC48B218}"/>
          </ac:spMkLst>
        </pc:spChg>
        <pc:spChg chg="add">
          <ac:chgData name="Blevins, Melissa (DBHDS)" userId="S::melissa.blevins@dbhds.virginia.gov::6575bc5f-fcc3-4139-a246-17e6371f972c" providerId="AD" clId="Web-{4275E401-4C6D-436D-97D2-C90501C70EF9}" dt="2020-04-08T20:45:27.212" v="2"/>
          <ac:spMkLst>
            <pc:docMk/>
            <pc:sldMk cId="3935106566" sldId="308"/>
            <ac:spMk id="10" creationId="{83C98ABE-055B-441F-B07E-44F97F083C39}"/>
          </ac:spMkLst>
        </pc:spChg>
        <pc:spChg chg="add">
          <ac:chgData name="Blevins, Melissa (DBHDS)" userId="S::melissa.blevins@dbhds.virginia.gov::6575bc5f-fcc3-4139-a246-17e6371f972c" providerId="AD" clId="Web-{4275E401-4C6D-436D-97D2-C90501C70EF9}" dt="2020-04-08T20:45:27.212" v="2"/>
          <ac:spMkLst>
            <pc:docMk/>
            <pc:sldMk cId="3935106566" sldId="308"/>
            <ac:spMk id="12" creationId="{29FDB030-9B49-4CED-8CCD-4D99382388AC}"/>
          </ac:spMkLst>
        </pc:spChg>
        <pc:spChg chg="add">
          <ac:chgData name="Blevins, Melissa (DBHDS)" userId="S::melissa.blevins@dbhds.virginia.gov::6575bc5f-fcc3-4139-a246-17e6371f972c" providerId="AD" clId="Web-{4275E401-4C6D-436D-97D2-C90501C70EF9}" dt="2020-04-08T20:45:27.212" v="2"/>
          <ac:spMkLst>
            <pc:docMk/>
            <pc:sldMk cId="3935106566" sldId="308"/>
            <ac:spMk id="14" creationId="{3783CA14-24A1-485C-8B30-D6A5D87987AD}"/>
          </ac:spMkLst>
        </pc:spChg>
        <pc:spChg chg="add">
          <ac:chgData name="Blevins, Melissa (DBHDS)" userId="S::melissa.blevins@dbhds.virginia.gov::6575bc5f-fcc3-4139-a246-17e6371f972c" providerId="AD" clId="Web-{4275E401-4C6D-436D-97D2-C90501C70EF9}" dt="2020-04-08T20:45:27.212" v="2"/>
          <ac:spMkLst>
            <pc:docMk/>
            <pc:sldMk cId="3935106566" sldId="308"/>
            <ac:spMk id="16" creationId="{9A97C86A-04D6-40F7-AE84-31AB43E6A846}"/>
          </ac:spMkLst>
        </pc:spChg>
        <pc:spChg chg="add">
          <ac:chgData name="Blevins, Melissa (DBHDS)" userId="S::melissa.blevins@dbhds.virginia.gov::6575bc5f-fcc3-4139-a246-17e6371f972c" providerId="AD" clId="Web-{4275E401-4C6D-436D-97D2-C90501C70EF9}" dt="2020-04-08T20:45:27.212" v="2"/>
          <ac:spMkLst>
            <pc:docMk/>
            <pc:sldMk cId="3935106566" sldId="308"/>
            <ac:spMk id="18" creationId="{FF9F2414-84E8-453E-B1F3-389FDE8192D9}"/>
          </ac:spMkLst>
        </pc:spChg>
        <pc:spChg chg="add">
          <ac:chgData name="Blevins, Melissa (DBHDS)" userId="S::melissa.blevins@dbhds.virginia.gov::6575bc5f-fcc3-4139-a246-17e6371f972c" providerId="AD" clId="Web-{4275E401-4C6D-436D-97D2-C90501C70EF9}" dt="2020-04-08T20:45:27.212" v="2"/>
          <ac:spMkLst>
            <pc:docMk/>
            <pc:sldMk cId="3935106566" sldId="308"/>
            <ac:spMk id="20" creationId="{3ECA69A1-7536-43AC-85EF-C7106179F5ED}"/>
          </ac:spMkLst>
        </pc:spChg>
        <pc:picChg chg="add mod">
          <ac:chgData name="Blevins, Melissa (DBHDS)" userId="S::melissa.blevins@dbhds.virginia.gov::6575bc5f-fcc3-4139-a246-17e6371f972c" providerId="AD" clId="Web-{4275E401-4C6D-436D-97D2-C90501C70EF9}" dt="2020-04-08T20:45:39.790" v="4" actId="14100"/>
          <ac:picMkLst>
            <pc:docMk/>
            <pc:sldMk cId="3935106566" sldId="308"/>
            <ac:picMk id="3" creationId="{7E0F30B8-CBB1-42FC-8FF7-6D0C497A03E5}"/>
          </ac:picMkLst>
        </pc:picChg>
      </pc:sldChg>
      <pc:sldChg chg="modSp new">
        <pc:chgData name="Blevins, Melissa (DBHDS)" userId="S::melissa.blevins@dbhds.virginia.gov::6575bc5f-fcc3-4139-a246-17e6371f972c" providerId="AD" clId="Web-{4275E401-4C6D-436D-97D2-C90501C70EF9}" dt="2020-04-08T21:03:50.392" v="851" actId="20577"/>
        <pc:sldMkLst>
          <pc:docMk/>
          <pc:sldMk cId="3688420012" sldId="309"/>
        </pc:sldMkLst>
        <pc:spChg chg="mod">
          <ac:chgData name="Blevins, Melissa (DBHDS)" userId="S::melissa.blevins@dbhds.virginia.gov::6575bc5f-fcc3-4139-a246-17e6371f972c" providerId="AD" clId="Web-{4275E401-4C6D-436D-97D2-C90501C70EF9}" dt="2020-04-08T20:56:46.577" v="715" actId="14100"/>
          <ac:spMkLst>
            <pc:docMk/>
            <pc:sldMk cId="3688420012" sldId="309"/>
            <ac:spMk id="2" creationId="{0E32800A-3899-41B4-A9EA-131D48989F39}"/>
          </ac:spMkLst>
        </pc:spChg>
        <pc:spChg chg="mod">
          <ac:chgData name="Blevins, Melissa (DBHDS)" userId="S::melissa.blevins@dbhds.virginia.gov::6575bc5f-fcc3-4139-a246-17e6371f972c" providerId="AD" clId="Web-{4275E401-4C6D-436D-97D2-C90501C70EF9}" dt="2020-04-08T21:03:50.392" v="851" actId="20577"/>
          <ac:spMkLst>
            <pc:docMk/>
            <pc:sldMk cId="3688420012" sldId="309"/>
            <ac:spMk id="3" creationId="{3A1F1463-6D36-4AD6-9CD9-CE25049D5FDC}"/>
          </ac:spMkLst>
        </pc:spChg>
      </pc:sldChg>
    </pc:docChg>
  </pc:docChgLst>
  <pc:docChgLst>
    <pc:chgData name="Blevins, Melissa (DBHDS)" userId="S::melissa.blevins@dbhds.virginia.gov::6575bc5f-fcc3-4139-a246-17e6371f972c" providerId="AD" clId="Web-{64F04C69-4414-4C29-B2DB-643A09981E4B}"/>
    <pc:docChg chg="modSld">
      <pc:chgData name="Blevins, Melissa (DBHDS)" userId="S::melissa.blevins@dbhds.virginia.gov::6575bc5f-fcc3-4139-a246-17e6371f972c" providerId="AD" clId="Web-{64F04C69-4414-4C29-B2DB-643A09981E4B}" dt="2020-04-15T19:42:25.527" v="0"/>
      <pc:docMkLst>
        <pc:docMk/>
      </pc:docMkLst>
      <pc:sldChg chg="addSp delSp modSp mod setBg">
        <pc:chgData name="Blevins, Melissa (DBHDS)" userId="S::melissa.blevins@dbhds.virginia.gov::6575bc5f-fcc3-4139-a246-17e6371f972c" providerId="AD" clId="Web-{64F04C69-4414-4C29-B2DB-643A09981E4B}" dt="2020-04-15T19:42:25.527" v="0"/>
        <pc:sldMkLst>
          <pc:docMk/>
          <pc:sldMk cId="247518993" sldId="296"/>
        </pc:sldMkLst>
        <pc:spChg chg="mod">
          <ac:chgData name="Blevins, Melissa (DBHDS)" userId="S::melissa.blevins@dbhds.virginia.gov::6575bc5f-fcc3-4139-a246-17e6371f972c" providerId="AD" clId="Web-{64F04C69-4414-4C29-B2DB-643A09981E4B}" dt="2020-04-15T19:42:25.527" v="0"/>
          <ac:spMkLst>
            <pc:docMk/>
            <pc:sldMk cId="247518993" sldId="296"/>
            <ac:spMk id="2" creationId="{CDA9620C-658B-4614-8E1D-4E1F4AFB9EB7}"/>
          </ac:spMkLst>
        </pc:spChg>
        <pc:spChg chg="del">
          <ac:chgData name="Blevins, Melissa (DBHDS)" userId="S::melissa.blevins@dbhds.virginia.gov::6575bc5f-fcc3-4139-a246-17e6371f972c" providerId="AD" clId="Web-{64F04C69-4414-4C29-B2DB-643A09981E4B}" dt="2020-04-15T19:42:25.527" v="0"/>
          <ac:spMkLst>
            <pc:docMk/>
            <pc:sldMk cId="247518993" sldId="296"/>
            <ac:spMk id="3" creationId="{1552EABF-9D28-4B8D-B775-5EFD6DB4BEF5}"/>
          </ac:spMkLst>
        </pc:spChg>
        <pc:spChg chg="mod">
          <ac:chgData name="Blevins, Melissa (DBHDS)" userId="S::melissa.blevins@dbhds.virginia.gov::6575bc5f-fcc3-4139-a246-17e6371f972c" providerId="AD" clId="Web-{64F04C69-4414-4C29-B2DB-643A09981E4B}" dt="2020-04-15T19:42:25.527" v="0"/>
          <ac:spMkLst>
            <pc:docMk/>
            <pc:sldMk cId="247518993" sldId="296"/>
            <ac:spMk id="4" creationId="{B1312576-BF25-41AE-B200-ADA875318311}"/>
          </ac:spMkLst>
        </pc:spChg>
        <pc:spChg chg="add">
          <ac:chgData name="Blevins, Melissa (DBHDS)" userId="S::melissa.blevins@dbhds.virginia.gov::6575bc5f-fcc3-4139-a246-17e6371f972c" providerId="AD" clId="Web-{64F04C69-4414-4C29-B2DB-643A09981E4B}" dt="2020-04-15T19:42:25.527" v="0"/>
          <ac:spMkLst>
            <pc:docMk/>
            <pc:sldMk cId="247518993" sldId="296"/>
            <ac:spMk id="11" creationId="{42285737-90EE-47DC-AC80-8AE156B11969}"/>
          </ac:spMkLst>
        </pc:spChg>
        <pc:grpChg chg="add">
          <ac:chgData name="Blevins, Melissa (DBHDS)" userId="S::melissa.blevins@dbhds.virginia.gov::6575bc5f-fcc3-4139-a246-17e6371f972c" providerId="AD" clId="Web-{64F04C69-4414-4C29-B2DB-643A09981E4B}" dt="2020-04-15T19:42:25.527" v="0"/>
          <ac:grpSpMkLst>
            <pc:docMk/>
            <pc:sldMk cId="247518993" sldId="296"/>
            <ac:grpSpMk id="13" creationId="{B57BDC17-F1B3-455F-BBF1-680AA1F25C06}"/>
          </ac:grpSpMkLst>
        </pc:grpChg>
        <pc:graphicFrameChg chg="add">
          <ac:chgData name="Blevins, Melissa (DBHDS)" userId="S::melissa.blevins@dbhds.virginia.gov::6575bc5f-fcc3-4139-a246-17e6371f972c" providerId="AD" clId="Web-{64F04C69-4414-4C29-B2DB-643A09981E4B}" dt="2020-04-15T19:42:25.527" v="0"/>
          <ac:graphicFrameMkLst>
            <pc:docMk/>
            <pc:sldMk cId="247518993" sldId="296"/>
            <ac:graphicFrameMk id="6" creationId="{5FA33E38-9B34-41D4-837A-9FF0CCADE79A}"/>
          </ac:graphicFrameMkLst>
        </pc:graphicFrameChg>
      </pc:sldChg>
    </pc:docChg>
  </pc:docChgLst>
  <pc:docChgLst>
    <pc:chgData clId="Web-{C3DE2506-060F-D6D9-2926-547D89BD1CBA}"/>
    <pc:docChg chg="addSld delSld modSld">
      <pc:chgData name="" userId="" providerId="" clId="Web-{C3DE2506-060F-D6D9-2926-547D89BD1CBA}" dt="2020-10-29T18:47:55.261" v="12" actId="1076"/>
      <pc:docMkLst>
        <pc:docMk/>
      </pc:docMkLst>
      <pc:sldChg chg="del">
        <pc:chgData name="" userId="" providerId="" clId="Web-{C3DE2506-060F-D6D9-2926-547D89BD1CBA}" dt="2020-10-29T18:25:35.716" v="2"/>
        <pc:sldMkLst>
          <pc:docMk/>
          <pc:sldMk cId="1266930870" sldId="317"/>
        </pc:sldMkLst>
      </pc:sldChg>
      <pc:sldChg chg="addSp modSp">
        <pc:chgData name="" userId="" providerId="" clId="Web-{C3DE2506-060F-D6D9-2926-547D89BD1CBA}" dt="2020-10-29T18:25:22.559" v="1" actId="1076"/>
        <pc:sldMkLst>
          <pc:docMk/>
          <pc:sldMk cId="3094013622" sldId="354"/>
        </pc:sldMkLst>
        <pc:spChg chg="add mod">
          <ac:chgData name="" userId="" providerId="" clId="Web-{C3DE2506-060F-D6D9-2926-547D89BD1CBA}" dt="2020-10-29T18:25:22.559" v="1" actId="1076"/>
          <ac:spMkLst>
            <pc:docMk/>
            <pc:sldMk cId="3094013622" sldId="354"/>
            <ac:spMk id="11" creationId="{9AAD0A1D-7E7F-4882-9007-2E6B39B478C7}"/>
          </ac:spMkLst>
        </pc:spChg>
      </pc:sldChg>
      <pc:sldChg chg="addSp modSp new">
        <pc:chgData name="" userId="" providerId="" clId="Web-{C3DE2506-060F-D6D9-2926-547D89BD1CBA}" dt="2020-10-29T18:47:55.261" v="12" actId="1076"/>
        <pc:sldMkLst>
          <pc:docMk/>
          <pc:sldMk cId="4214507182" sldId="355"/>
        </pc:sldMkLst>
        <pc:picChg chg="add mod">
          <ac:chgData name="" userId="" providerId="" clId="Web-{C3DE2506-060F-D6D9-2926-547D89BD1CBA}" dt="2020-10-29T18:47:55.261" v="12" actId="1076"/>
          <ac:picMkLst>
            <pc:docMk/>
            <pc:sldMk cId="4214507182" sldId="355"/>
            <ac:picMk id="3" creationId="{1AF0EA2D-D6D3-492E-8B70-4599169F3FB3}"/>
          </ac:picMkLst>
        </pc:picChg>
      </pc:sldChg>
    </pc:docChg>
  </pc:docChgLst>
  <pc:docChgLst>
    <pc:chgData name="Blevins, Melissa (DBHDS)" userId="S::melissa.blevins@dbhds.virginia.gov::6575bc5f-fcc3-4139-a246-17e6371f972c" providerId="AD" clId="Web-{18A52EF0-DD39-4510-8C65-D8EE677F63F3}"/>
    <pc:docChg chg="delSld modSld">
      <pc:chgData name="Blevins, Melissa (DBHDS)" userId="S::melissa.blevins@dbhds.virginia.gov::6575bc5f-fcc3-4139-a246-17e6371f972c" providerId="AD" clId="Web-{18A52EF0-DD39-4510-8C65-D8EE677F63F3}" dt="2020-04-10T20:49:18.819" v="91"/>
      <pc:docMkLst>
        <pc:docMk/>
      </pc:docMkLst>
      <pc:sldChg chg="del">
        <pc:chgData name="Blevins, Melissa (DBHDS)" userId="S::melissa.blevins@dbhds.virginia.gov::6575bc5f-fcc3-4139-a246-17e6371f972c" providerId="AD" clId="Web-{18A52EF0-DD39-4510-8C65-D8EE677F63F3}" dt="2020-04-10T20:35:09.439" v="0"/>
        <pc:sldMkLst>
          <pc:docMk/>
          <pc:sldMk cId="2913510468" sldId="295"/>
        </pc:sldMkLst>
      </pc:sldChg>
      <pc:sldChg chg="del">
        <pc:chgData name="Blevins, Melissa (DBHDS)" userId="S::melissa.blevins@dbhds.virginia.gov::6575bc5f-fcc3-4139-a246-17e6371f972c" providerId="AD" clId="Web-{18A52EF0-DD39-4510-8C65-D8EE677F63F3}" dt="2020-04-10T20:35:24.768" v="6"/>
        <pc:sldMkLst>
          <pc:docMk/>
          <pc:sldMk cId="3999120592" sldId="297"/>
        </pc:sldMkLst>
      </pc:sldChg>
      <pc:sldChg chg="del">
        <pc:chgData name="Blevins, Melissa (DBHDS)" userId="S::melissa.blevins@dbhds.virginia.gov::6575bc5f-fcc3-4139-a246-17e6371f972c" providerId="AD" clId="Web-{18A52EF0-DD39-4510-8C65-D8EE677F63F3}" dt="2020-04-10T20:35:11.033" v="1"/>
        <pc:sldMkLst>
          <pc:docMk/>
          <pc:sldMk cId="2447123993" sldId="298"/>
        </pc:sldMkLst>
      </pc:sldChg>
      <pc:sldChg chg="del">
        <pc:chgData name="Blevins, Melissa (DBHDS)" userId="S::melissa.blevins@dbhds.virginia.gov::6575bc5f-fcc3-4139-a246-17e6371f972c" providerId="AD" clId="Web-{18A52EF0-DD39-4510-8C65-D8EE677F63F3}" dt="2020-04-10T20:35:12.346" v="2"/>
        <pc:sldMkLst>
          <pc:docMk/>
          <pc:sldMk cId="3885792763" sldId="299"/>
        </pc:sldMkLst>
      </pc:sldChg>
      <pc:sldChg chg="del">
        <pc:chgData name="Blevins, Melissa (DBHDS)" userId="S::melissa.blevins@dbhds.virginia.gov::6575bc5f-fcc3-4139-a246-17e6371f972c" providerId="AD" clId="Web-{18A52EF0-DD39-4510-8C65-D8EE677F63F3}" dt="2020-04-10T20:35:18.033" v="5"/>
        <pc:sldMkLst>
          <pc:docMk/>
          <pc:sldMk cId="886239822" sldId="300"/>
        </pc:sldMkLst>
      </pc:sldChg>
      <pc:sldChg chg="del">
        <pc:chgData name="Blevins, Melissa (DBHDS)" userId="S::melissa.blevins@dbhds.virginia.gov::6575bc5f-fcc3-4139-a246-17e6371f972c" providerId="AD" clId="Web-{18A52EF0-DD39-4510-8C65-D8EE677F63F3}" dt="2020-04-10T20:35:29.143" v="7"/>
        <pc:sldMkLst>
          <pc:docMk/>
          <pc:sldMk cId="634650252" sldId="301"/>
        </pc:sldMkLst>
      </pc:sldChg>
      <pc:sldChg chg="del">
        <pc:chgData name="Blevins, Melissa (DBHDS)" userId="S::melissa.blevins@dbhds.virginia.gov::6575bc5f-fcc3-4139-a246-17e6371f972c" providerId="AD" clId="Web-{18A52EF0-DD39-4510-8C65-D8EE677F63F3}" dt="2020-04-10T20:35:33.533" v="9"/>
        <pc:sldMkLst>
          <pc:docMk/>
          <pc:sldMk cId="1921541453" sldId="302"/>
        </pc:sldMkLst>
      </pc:sldChg>
      <pc:sldChg chg="del">
        <pc:chgData name="Blevins, Melissa (DBHDS)" userId="S::melissa.blevins@dbhds.virginia.gov::6575bc5f-fcc3-4139-a246-17e6371f972c" providerId="AD" clId="Web-{18A52EF0-DD39-4510-8C65-D8EE677F63F3}" dt="2020-04-10T20:35:44.674" v="10"/>
        <pc:sldMkLst>
          <pc:docMk/>
          <pc:sldMk cId="2560357203" sldId="303"/>
        </pc:sldMkLst>
      </pc:sldChg>
      <pc:sldChg chg="modSp">
        <pc:chgData name="Blevins, Melissa (DBHDS)" userId="S::melissa.blevins@dbhds.virginia.gov::6575bc5f-fcc3-4139-a246-17e6371f972c" providerId="AD" clId="Web-{18A52EF0-DD39-4510-8C65-D8EE677F63F3}" dt="2020-04-10T20:35:54.799" v="11" actId="20577"/>
        <pc:sldMkLst>
          <pc:docMk/>
          <pc:sldMk cId="1180396736" sldId="304"/>
        </pc:sldMkLst>
        <pc:spChg chg="mod">
          <ac:chgData name="Blevins, Melissa (DBHDS)" userId="S::melissa.blevins@dbhds.virginia.gov::6575bc5f-fcc3-4139-a246-17e6371f972c" providerId="AD" clId="Web-{18A52EF0-DD39-4510-8C65-D8EE677F63F3}" dt="2020-04-10T20:35:54.799" v="11" actId="20577"/>
          <ac:spMkLst>
            <pc:docMk/>
            <pc:sldMk cId="1180396736" sldId="304"/>
            <ac:spMk id="3" creationId="{89C97140-EA1C-4391-A4EB-86F6A47E1B96}"/>
          </ac:spMkLst>
        </pc:spChg>
      </pc:sldChg>
      <pc:sldChg chg="del">
        <pc:chgData name="Blevins, Melissa (DBHDS)" userId="S::melissa.blevins@dbhds.virginia.gov::6575bc5f-fcc3-4139-a246-17e6371f972c" providerId="AD" clId="Web-{18A52EF0-DD39-4510-8C65-D8EE677F63F3}" dt="2020-04-10T20:35:13.486" v="3"/>
        <pc:sldMkLst>
          <pc:docMk/>
          <pc:sldMk cId="1315330582" sldId="305"/>
        </pc:sldMkLst>
      </pc:sldChg>
      <pc:sldChg chg="del">
        <pc:chgData name="Blevins, Melissa (DBHDS)" userId="S::melissa.blevins@dbhds.virginia.gov::6575bc5f-fcc3-4139-a246-17e6371f972c" providerId="AD" clId="Web-{18A52EF0-DD39-4510-8C65-D8EE677F63F3}" dt="2020-04-10T20:35:15.486" v="4"/>
        <pc:sldMkLst>
          <pc:docMk/>
          <pc:sldMk cId="3319554550" sldId="306"/>
        </pc:sldMkLst>
      </pc:sldChg>
      <pc:sldChg chg="del">
        <pc:chgData name="Blevins, Melissa (DBHDS)" userId="S::melissa.blevins@dbhds.virginia.gov::6575bc5f-fcc3-4139-a246-17e6371f972c" providerId="AD" clId="Web-{18A52EF0-DD39-4510-8C65-D8EE677F63F3}" dt="2020-04-10T20:35:30.674" v="8"/>
        <pc:sldMkLst>
          <pc:docMk/>
          <pc:sldMk cId="1084246487" sldId="307"/>
        </pc:sldMkLst>
      </pc:sldChg>
      <pc:sldChg chg="addSp delSp modSp">
        <pc:chgData name="Blevins, Melissa (DBHDS)" userId="S::melissa.blevins@dbhds.virginia.gov::6575bc5f-fcc3-4139-a246-17e6371f972c" providerId="AD" clId="Web-{18A52EF0-DD39-4510-8C65-D8EE677F63F3}" dt="2020-04-10T20:49:18.819" v="91"/>
        <pc:sldMkLst>
          <pc:docMk/>
          <pc:sldMk cId="1266930870" sldId="317"/>
        </pc:sldMkLst>
        <pc:spChg chg="mod">
          <ac:chgData name="Blevins, Melissa (DBHDS)" userId="S::melissa.blevins@dbhds.virginia.gov::6575bc5f-fcc3-4139-a246-17e6371f972c" providerId="AD" clId="Web-{18A52EF0-DD39-4510-8C65-D8EE677F63F3}" dt="2020-04-10T20:42:04.489" v="45" actId="1076"/>
          <ac:spMkLst>
            <pc:docMk/>
            <pc:sldMk cId="1266930870" sldId="317"/>
            <ac:spMk id="13" creationId="{636D78FE-E541-47D2-88DA-1371469CB7FD}"/>
          </ac:spMkLst>
        </pc:spChg>
        <pc:spChg chg="mod">
          <ac:chgData name="Blevins, Melissa (DBHDS)" userId="S::melissa.blevins@dbhds.virginia.gov::6575bc5f-fcc3-4139-a246-17e6371f972c" providerId="AD" clId="Web-{18A52EF0-DD39-4510-8C65-D8EE677F63F3}" dt="2020-04-10T20:47:32.272" v="75"/>
          <ac:spMkLst>
            <pc:docMk/>
            <pc:sldMk cId="1266930870" sldId="317"/>
            <ac:spMk id="14" creationId="{6C088801-6D6A-4965-A868-17F0A47DEF99}"/>
          </ac:spMkLst>
        </pc:spChg>
        <pc:spChg chg="mod">
          <ac:chgData name="Blevins, Melissa (DBHDS)" userId="S::melissa.blevins@dbhds.virginia.gov::6575bc5f-fcc3-4139-a246-17e6371f972c" providerId="AD" clId="Web-{18A52EF0-DD39-4510-8C65-D8EE677F63F3}" dt="2020-04-10T20:47:29.131" v="74"/>
          <ac:spMkLst>
            <pc:docMk/>
            <pc:sldMk cId="1266930870" sldId="317"/>
            <ac:spMk id="20" creationId="{08774AE3-C016-48CB-BF5E-08E3C5438572}"/>
          </ac:spMkLst>
        </pc:spChg>
        <pc:spChg chg="mod">
          <ac:chgData name="Blevins, Melissa (DBHDS)" userId="S::melissa.blevins@dbhds.virginia.gov::6575bc5f-fcc3-4139-a246-17e6371f972c" providerId="AD" clId="Web-{18A52EF0-DD39-4510-8C65-D8EE677F63F3}" dt="2020-04-10T20:47:25.366" v="73" actId="1076"/>
          <ac:spMkLst>
            <pc:docMk/>
            <pc:sldMk cId="1266930870" sldId="317"/>
            <ac:spMk id="21" creationId="{2AF94087-F764-463A-BFBF-A09E1263E35B}"/>
          </ac:spMkLst>
        </pc:spChg>
        <pc:spChg chg="mod">
          <ac:chgData name="Blevins, Melissa (DBHDS)" userId="S::melissa.blevins@dbhds.virginia.gov::6575bc5f-fcc3-4139-a246-17e6371f972c" providerId="AD" clId="Web-{18A52EF0-DD39-4510-8C65-D8EE677F63F3}" dt="2020-04-10T20:40:29.191" v="33" actId="1076"/>
          <ac:spMkLst>
            <pc:docMk/>
            <pc:sldMk cId="1266930870" sldId="317"/>
            <ac:spMk id="22" creationId="{180FD73C-1FBF-4835-A054-1B6B5EF04778}"/>
          </ac:spMkLst>
        </pc:spChg>
        <pc:spChg chg="mod">
          <ac:chgData name="Blevins, Melissa (DBHDS)" userId="S::melissa.blevins@dbhds.virginia.gov::6575bc5f-fcc3-4139-a246-17e6371f972c" providerId="AD" clId="Web-{18A52EF0-DD39-4510-8C65-D8EE677F63F3}" dt="2020-04-10T20:40:24.926" v="32" actId="1076"/>
          <ac:spMkLst>
            <pc:docMk/>
            <pc:sldMk cId="1266930870" sldId="317"/>
            <ac:spMk id="23" creationId="{D2E2E834-064C-4060-8DBC-F954E6FC20D6}"/>
          </ac:spMkLst>
        </pc:spChg>
        <pc:spChg chg="add mod">
          <ac:chgData name="Blevins, Melissa (DBHDS)" userId="S::melissa.blevins@dbhds.virginia.gov::6575bc5f-fcc3-4139-a246-17e6371f972c" providerId="AD" clId="Web-{18A52EF0-DD39-4510-8C65-D8EE677F63F3}" dt="2020-04-10T20:42:15.583" v="47" actId="1076"/>
          <ac:spMkLst>
            <pc:docMk/>
            <pc:sldMk cId="1266930870" sldId="317"/>
            <ac:spMk id="25" creationId="{F5946170-14F4-40EA-8997-97C328B4EB02}"/>
          </ac:spMkLst>
        </pc:spChg>
        <pc:spChg chg="add mod">
          <ac:chgData name="Blevins, Melissa (DBHDS)" userId="S::melissa.blevins@dbhds.virginia.gov::6575bc5f-fcc3-4139-a246-17e6371f972c" providerId="AD" clId="Web-{18A52EF0-DD39-4510-8C65-D8EE677F63F3}" dt="2020-04-10T20:42:28.067" v="49" actId="1076"/>
          <ac:spMkLst>
            <pc:docMk/>
            <pc:sldMk cId="1266930870" sldId="317"/>
            <ac:spMk id="26" creationId="{FC968C66-9785-45E4-8256-CDBCF299044F}"/>
          </ac:spMkLst>
        </pc:spChg>
        <pc:spChg chg="add mod">
          <ac:chgData name="Blevins, Melissa (DBHDS)" userId="S::melissa.blevins@dbhds.virginia.gov::6575bc5f-fcc3-4139-a246-17e6371f972c" providerId="AD" clId="Web-{18A52EF0-DD39-4510-8C65-D8EE677F63F3}" dt="2020-04-10T20:42:49.802" v="51" actId="1076"/>
          <ac:spMkLst>
            <pc:docMk/>
            <pc:sldMk cId="1266930870" sldId="317"/>
            <ac:spMk id="27" creationId="{493734D0-244B-470A-99B4-6C13C5956EDA}"/>
          </ac:spMkLst>
        </pc:spChg>
        <pc:spChg chg="mod">
          <ac:chgData name="Blevins, Melissa (DBHDS)" userId="S::melissa.blevins@dbhds.virginia.gov::6575bc5f-fcc3-4139-a246-17e6371f972c" providerId="AD" clId="Web-{18A52EF0-DD39-4510-8C65-D8EE677F63F3}" dt="2020-04-10T20:42:08.458" v="46" actId="14100"/>
          <ac:spMkLst>
            <pc:docMk/>
            <pc:sldMk cId="1266930870" sldId="317"/>
            <ac:spMk id="28" creationId="{7E0783AC-12D1-4724-A21D-4BB3FE97C371}"/>
          </ac:spMkLst>
        </pc:spChg>
        <pc:spChg chg="add del mod">
          <ac:chgData name="Blevins, Melissa (DBHDS)" userId="S::melissa.blevins@dbhds.virginia.gov::6575bc5f-fcc3-4139-a246-17e6371f972c" providerId="AD" clId="Web-{18A52EF0-DD39-4510-8C65-D8EE677F63F3}" dt="2020-04-10T20:48:56.897" v="84"/>
          <ac:spMkLst>
            <pc:docMk/>
            <pc:sldMk cId="1266930870" sldId="317"/>
            <ac:spMk id="30" creationId="{AB1C70B0-3BD4-44BC-8048-C5CCD22B5D2D}"/>
          </ac:spMkLst>
        </pc:spChg>
        <pc:spChg chg="add del mod">
          <ac:chgData name="Blevins, Melissa (DBHDS)" userId="S::melissa.blevins@dbhds.virginia.gov::6575bc5f-fcc3-4139-a246-17e6371f972c" providerId="AD" clId="Web-{18A52EF0-DD39-4510-8C65-D8EE677F63F3}" dt="2020-04-10T20:47:54.694" v="82"/>
          <ac:spMkLst>
            <pc:docMk/>
            <pc:sldMk cId="1266930870" sldId="317"/>
            <ac:spMk id="31" creationId="{57AF1AFD-DC5F-45F5-AF96-DF7EA4FDFEE0}"/>
          </ac:spMkLst>
        </pc:spChg>
        <pc:spChg chg="mod">
          <ac:chgData name="Blevins, Melissa (DBHDS)" userId="S::melissa.blevins@dbhds.virginia.gov::6575bc5f-fcc3-4139-a246-17e6371f972c" providerId="AD" clId="Web-{18A52EF0-DD39-4510-8C65-D8EE677F63F3}" dt="2020-04-10T20:40:16.379" v="30" actId="1076"/>
          <ac:spMkLst>
            <pc:docMk/>
            <pc:sldMk cId="1266930870" sldId="317"/>
            <ac:spMk id="32" creationId="{76A4EFD9-AE2B-468E-802C-FC73C412DB94}"/>
          </ac:spMkLst>
        </pc:spChg>
        <pc:spChg chg="mod">
          <ac:chgData name="Blevins, Melissa (DBHDS)" userId="S::melissa.blevins@dbhds.virginia.gov::6575bc5f-fcc3-4139-a246-17e6371f972c" providerId="AD" clId="Web-{18A52EF0-DD39-4510-8C65-D8EE677F63F3}" dt="2020-04-10T20:40:18.722" v="31" actId="1076"/>
          <ac:spMkLst>
            <pc:docMk/>
            <pc:sldMk cId="1266930870" sldId="317"/>
            <ac:spMk id="33" creationId="{D932D7FC-55EF-4919-AB00-0B2350EF3D9C}"/>
          </ac:spMkLst>
        </pc:spChg>
        <pc:spChg chg="add del">
          <ac:chgData name="Blevins, Melissa (DBHDS)" userId="S::melissa.blevins@dbhds.virginia.gov::6575bc5f-fcc3-4139-a246-17e6371f972c" providerId="AD" clId="Web-{18A52EF0-DD39-4510-8C65-D8EE677F63F3}" dt="2020-04-10T20:47:49.038" v="80"/>
          <ac:spMkLst>
            <pc:docMk/>
            <pc:sldMk cId="1266930870" sldId="317"/>
            <ac:spMk id="34" creationId="{DCBCF687-D9B2-4EED-B4DE-4834A5FFC52F}"/>
          </ac:spMkLst>
        </pc:spChg>
        <pc:spChg chg="add del mod">
          <ac:chgData name="Blevins, Melissa (DBHDS)" userId="S::melissa.blevins@dbhds.virginia.gov::6575bc5f-fcc3-4139-a246-17e6371f972c" providerId="AD" clId="Web-{18A52EF0-DD39-4510-8C65-D8EE677F63F3}" dt="2020-04-10T20:47:45.631" v="79"/>
          <ac:spMkLst>
            <pc:docMk/>
            <pc:sldMk cId="1266930870" sldId="317"/>
            <ac:spMk id="35" creationId="{8A66FEEC-7CE1-475E-9FE7-C945B4EDB995}"/>
          </ac:spMkLst>
        </pc:spChg>
        <pc:spChg chg="add del mod">
          <ac:chgData name="Blevins, Melissa (DBHDS)" userId="S::melissa.blevins@dbhds.virginia.gov::6575bc5f-fcc3-4139-a246-17e6371f972c" providerId="AD" clId="Web-{18A52EF0-DD39-4510-8C65-D8EE677F63F3}" dt="2020-04-10T20:47:38.538" v="77"/>
          <ac:spMkLst>
            <pc:docMk/>
            <pc:sldMk cId="1266930870" sldId="317"/>
            <ac:spMk id="36" creationId="{A1ABFE38-E82E-4F88-A912-DC4FC3D9FAB5}"/>
          </ac:spMkLst>
        </pc:spChg>
        <pc:picChg chg="add del mod">
          <ac:chgData name="Blevins, Melissa (DBHDS)" userId="S::melissa.blevins@dbhds.virginia.gov::6575bc5f-fcc3-4139-a246-17e6371f972c" providerId="AD" clId="Web-{18A52EF0-DD39-4510-8C65-D8EE677F63F3}" dt="2020-04-10T20:40:54.363" v="35"/>
          <ac:picMkLst>
            <pc:docMk/>
            <pc:sldMk cId="1266930870" sldId="317"/>
            <ac:picMk id="4" creationId="{35EE9F6B-4909-40F9-8057-C4360D8D9DE5}"/>
          </ac:picMkLst>
        </pc:picChg>
        <pc:picChg chg="del">
          <ac:chgData name="Blevins, Melissa (DBHDS)" userId="S::melissa.blevins@dbhds.virginia.gov::6575bc5f-fcc3-4139-a246-17e6371f972c" providerId="AD" clId="Web-{18A52EF0-DD39-4510-8C65-D8EE677F63F3}" dt="2020-04-10T20:38:30.737" v="14"/>
          <ac:picMkLst>
            <pc:docMk/>
            <pc:sldMk cId="1266930870" sldId="317"/>
            <ac:picMk id="5" creationId="{4C7B38C2-78DD-4A41-BF5F-9BB299940B65}"/>
          </ac:picMkLst>
        </pc:picChg>
        <pc:picChg chg="add mod">
          <ac:chgData name="Blevins, Melissa (DBHDS)" userId="S::melissa.blevins@dbhds.virginia.gov::6575bc5f-fcc3-4139-a246-17e6371f972c" providerId="AD" clId="Web-{18A52EF0-DD39-4510-8C65-D8EE677F63F3}" dt="2020-04-10T20:41:47.535" v="42" actId="14100"/>
          <ac:picMkLst>
            <pc:docMk/>
            <pc:sldMk cId="1266930870" sldId="317"/>
            <ac:picMk id="9" creationId="{A1347BBC-481A-45D3-B775-7CCC593FB7C6}"/>
          </ac:picMkLst>
        </pc:picChg>
        <pc:picChg chg="add del mod">
          <ac:chgData name="Blevins, Melissa (DBHDS)" userId="S::melissa.blevins@dbhds.virginia.gov::6575bc5f-fcc3-4139-a246-17e6371f972c" providerId="AD" clId="Web-{18A52EF0-DD39-4510-8C65-D8EE677F63F3}" dt="2020-04-10T20:49:18.819" v="91"/>
          <ac:picMkLst>
            <pc:docMk/>
            <pc:sldMk cId="1266930870" sldId="317"/>
            <ac:picMk id="12" creationId="{777FC740-DC7E-47D2-BD39-8FA26589B276}"/>
          </ac:picMkLst>
        </pc:picChg>
        <pc:picChg chg="del">
          <ac:chgData name="Blevins, Melissa (DBHDS)" userId="S::melissa.blevins@dbhds.virginia.gov::6575bc5f-fcc3-4139-a246-17e6371f972c" providerId="AD" clId="Web-{18A52EF0-DD39-4510-8C65-D8EE677F63F3}" dt="2020-04-10T20:40:33.738" v="34"/>
          <ac:picMkLst>
            <pc:docMk/>
            <pc:sldMk cId="1266930870" sldId="317"/>
            <ac:picMk id="15" creationId="{4FE653FC-D210-45F5-9BC7-220D5D12559D}"/>
          </ac:picMkLst>
        </pc:picChg>
      </pc:sldChg>
    </pc:docChg>
  </pc:docChgLst>
  <pc:docChgLst>
    <pc:chgData name="Richardson, Joy (DBHDS)" userId="S::joy.richardson@dbhds.virginia.gov::ace70295-87b6-482d-b9ba-cb7c70a162ec" providerId="AD" clId="Web-{A8790552-CAAD-4681-979F-48A6746B2A5C}"/>
    <pc:docChg chg="modSld">
      <pc:chgData name="Richardson, Joy (DBHDS)" userId="S::joy.richardson@dbhds.virginia.gov::ace70295-87b6-482d-b9ba-cb7c70a162ec" providerId="AD" clId="Web-{A8790552-CAAD-4681-979F-48A6746B2A5C}" dt="2020-04-13T18:11:56.686" v="281" actId="20577"/>
      <pc:docMkLst>
        <pc:docMk/>
      </pc:docMkLst>
      <pc:sldChg chg="addSp delSp modSp">
        <pc:chgData name="Richardson, Joy (DBHDS)" userId="S::joy.richardson@dbhds.virginia.gov::ace70295-87b6-482d-b9ba-cb7c70a162ec" providerId="AD" clId="Web-{A8790552-CAAD-4681-979F-48A6746B2A5C}" dt="2020-04-13T18:11:56.686" v="280" actId="20577"/>
        <pc:sldMkLst>
          <pc:docMk/>
          <pc:sldMk cId="857275321" sldId="314"/>
        </pc:sldMkLst>
        <pc:spChg chg="mod">
          <ac:chgData name="Richardson, Joy (DBHDS)" userId="S::joy.richardson@dbhds.virginia.gov::ace70295-87b6-482d-b9ba-cb7c70a162ec" providerId="AD" clId="Web-{A8790552-CAAD-4681-979F-48A6746B2A5C}" dt="2020-04-13T18:10:00.466" v="246" actId="1076"/>
          <ac:spMkLst>
            <pc:docMk/>
            <pc:sldMk cId="857275321" sldId="314"/>
            <ac:spMk id="5" creationId="{B8538419-631D-43B5-92E9-2FFF5AEDE721}"/>
          </ac:spMkLst>
        </pc:spChg>
        <pc:spChg chg="add mod">
          <ac:chgData name="Richardson, Joy (DBHDS)" userId="S::joy.richardson@dbhds.virginia.gov::ace70295-87b6-482d-b9ba-cb7c70a162ec" providerId="AD" clId="Web-{A8790552-CAAD-4681-979F-48A6746B2A5C}" dt="2020-04-13T18:11:56.686" v="280" actId="20577"/>
          <ac:spMkLst>
            <pc:docMk/>
            <pc:sldMk cId="857275321" sldId="314"/>
            <ac:spMk id="6" creationId="{7EC9208A-09A8-4E30-998C-35B078C3C354}"/>
          </ac:spMkLst>
        </pc:spChg>
        <pc:spChg chg="mod">
          <ac:chgData name="Richardson, Joy (DBHDS)" userId="S::joy.richardson@dbhds.virginia.gov::ace70295-87b6-482d-b9ba-cb7c70a162ec" providerId="AD" clId="Web-{A8790552-CAAD-4681-979F-48A6746B2A5C}" dt="2020-04-13T18:11:17.701" v="267" actId="20577"/>
          <ac:spMkLst>
            <pc:docMk/>
            <pc:sldMk cId="857275321" sldId="314"/>
            <ac:spMk id="7" creationId="{472C6305-C5C5-491A-8C20-5C6C5767DAEA}"/>
          </ac:spMkLst>
        </pc:spChg>
        <pc:spChg chg="del">
          <ac:chgData name="Richardson, Joy (DBHDS)" userId="S::joy.richardson@dbhds.virginia.gov::ace70295-87b6-482d-b9ba-cb7c70a162ec" providerId="AD" clId="Web-{A8790552-CAAD-4681-979F-48A6746B2A5C}" dt="2020-04-13T18:10:12.935" v="251"/>
          <ac:spMkLst>
            <pc:docMk/>
            <pc:sldMk cId="857275321" sldId="314"/>
            <ac:spMk id="8" creationId="{8B05CB8A-7AC1-4989-A2B3-8E7B929EF618}"/>
          </ac:spMkLst>
        </pc:spChg>
      </pc:sldChg>
      <pc:sldChg chg="addSp modSp">
        <pc:chgData name="Richardson, Joy (DBHDS)" userId="S::joy.richardson@dbhds.virginia.gov::ace70295-87b6-482d-b9ba-cb7c70a162ec" providerId="AD" clId="Web-{A8790552-CAAD-4681-979F-48A6746B2A5C}" dt="2020-04-13T18:06:27.917" v="3" actId="14100"/>
        <pc:sldMkLst>
          <pc:docMk/>
          <pc:sldMk cId="2643870767" sldId="320"/>
        </pc:sldMkLst>
        <pc:picChg chg="add mod">
          <ac:chgData name="Richardson, Joy (DBHDS)" userId="S::joy.richardson@dbhds.virginia.gov::ace70295-87b6-482d-b9ba-cb7c70a162ec" providerId="AD" clId="Web-{A8790552-CAAD-4681-979F-48A6746B2A5C}" dt="2020-04-13T18:06:27.917" v="3" actId="14100"/>
          <ac:picMkLst>
            <pc:docMk/>
            <pc:sldMk cId="2643870767" sldId="320"/>
            <ac:picMk id="5" creationId="{1A711657-2A0A-4779-8DEC-DDBE47D15B60}"/>
          </ac:picMkLst>
        </pc:picChg>
      </pc:sldChg>
    </pc:docChg>
  </pc:docChgLst>
  <pc:docChgLst>
    <pc:chgData name="Richardson, Joy (DBHDS)" userId="S::joy.richardson@dbhds.virginia.gov::ace70295-87b6-482d-b9ba-cb7c70a162ec" providerId="AD" clId="Web-{71853768-8C28-4F72-98F9-6DD67A1E2695}"/>
    <pc:docChg chg="modSld sldOrd">
      <pc:chgData name="Richardson, Joy (DBHDS)" userId="S::joy.richardson@dbhds.virginia.gov::ace70295-87b6-482d-b9ba-cb7c70a162ec" providerId="AD" clId="Web-{71853768-8C28-4F72-98F9-6DD67A1E2695}" dt="2020-04-13T18:33:51.587" v="1041" actId="1076"/>
      <pc:docMkLst>
        <pc:docMk/>
      </pc:docMkLst>
      <pc:sldChg chg="addSp modSp ord">
        <pc:chgData name="Richardson, Joy (DBHDS)" userId="S::joy.richardson@dbhds.virginia.gov::ace70295-87b6-482d-b9ba-cb7c70a162ec" providerId="AD" clId="Web-{71853768-8C28-4F72-98F9-6DD67A1E2695}" dt="2020-04-13T18:33:51.587" v="1041" actId="1076"/>
        <pc:sldMkLst>
          <pc:docMk/>
          <pc:sldMk cId="857275321" sldId="314"/>
        </pc:sldMkLst>
        <pc:spChg chg="mod">
          <ac:chgData name="Richardson, Joy (DBHDS)" userId="S::joy.richardson@dbhds.virginia.gov::ace70295-87b6-482d-b9ba-cb7c70a162ec" providerId="AD" clId="Web-{71853768-8C28-4F72-98F9-6DD67A1E2695}" dt="2020-04-13T18:22:12.065" v="906" actId="1076"/>
          <ac:spMkLst>
            <pc:docMk/>
            <pc:sldMk cId="857275321" sldId="314"/>
            <ac:spMk id="4" creationId="{E100E50D-EB72-4020-8385-105728961E56}"/>
          </ac:spMkLst>
        </pc:spChg>
        <pc:spChg chg="mod">
          <ac:chgData name="Richardson, Joy (DBHDS)" userId="S::joy.richardson@dbhds.virginia.gov::ace70295-87b6-482d-b9ba-cb7c70a162ec" providerId="AD" clId="Web-{71853768-8C28-4F72-98F9-6DD67A1E2695}" dt="2020-04-13T18:20:01.033" v="745" actId="1076"/>
          <ac:spMkLst>
            <pc:docMk/>
            <pc:sldMk cId="857275321" sldId="314"/>
            <ac:spMk id="5" creationId="{B8538419-631D-43B5-92E9-2FFF5AEDE721}"/>
          </ac:spMkLst>
        </pc:spChg>
        <pc:spChg chg="mod">
          <ac:chgData name="Richardson, Joy (DBHDS)" userId="S::joy.richardson@dbhds.virginia.gov::ace70295-87b6-482d-b9ba-cb7c70a162ec" providerId="AD" clId="Web-{71853768-8C28-4F72-98F9-6DD67A1E2695}" dt="2020-04-13T18:26:19.708" v="1010" actId="1076"/>
          <ac:spMkLst>
            <pc:docMk/>
            <pc:sldMk cId="857275321" sldId="314"/>
            <ac:spMk id="6" creationId="{7EC9208A-09A8-4E30-998C-35B078C3C354}"/>
          </ac:spMkLst>
        </pc:spChg>
        <pc:spChg chg="mod">
          <ac:chgData name="Richardson, Joy (DBHDS)" userId="S::joy.richardson@dbhds.virginia.gov::ace70295-87b6-482d-b9ba-cb7c70a162ec" providerId="AD" clId="Web-{71853768-8C28-4F72-98F9-6DD67A1E2695}" dt="2020-04-13T18:33:48.837" v="1040" actId="14100"/>
          <ac:spMkLst>
            <pc:docMk/>
            <pc:sldMk cId="857275321" sldId="314"/>
            <ac:spMk id="7" creationId="{472C6305-C5C5-491A-8C20-5C6C5767DAEA}"/>
          </ac:spMkLst>
        </pc:spChg>
        <pc:picChg chg="add mod">
          <ac:chgData name="Richardson, Joy (DBHDS)" userId="S::joy.richardson@dbhds.virginia.gov::ace70295-87b6-482d-b9ba-cb7c70a162ec" providerId="AD" clId="Web-{71853768-8C28-4F72-98F9-6DD67A1E2695}" dt="2020-04-13T18:33:51.587" v="1041" actId="1076"/>
          <ac:picMkLst>
            <pc:docMk/>
            <pc:sldMk cId="857275321" sldId="314"/>
            <ac:picMk id="9" creationId="{C6AAA493-DB60-48CC-AE7A-E7F850DCF8FE}"/>
          </ac:picMkLst>
        </pc:picChg>
      </pc:sldChg>
      <pc:sldChg chg="modSp">
        <pc:chgData name="Richardson, Joy (DBHDS)" userId="S::joy.richardson@dbhds.virginia.gov::ace70295-87b6-482d-b9ba-cb7c70a162ec" providerId="AD" clId="Web-{71853768-8C28-4F72-98F9-6DD67A1E2695}" dt="2020-04-13T18:33:19.852" v="1035" actId="20577"/>
        <pc:sldMkLst>
          <pc:docMk/>
          <pc:sldMk cId="218096800" sldId="322"/>
        </pc:sldMkLst>
        <pc:spChg chg="mod">
          <ac:chgData name="Richardson, Joy (DBHDS)" userId="S::joy.richardson@dbhds.virginia.gov::ace70295-87b6-482d-b9ba-cb7c70a162ec" providerId="AD" clId="Web-{71853768-8C28-4F72-98F9-6DD67A1E2695}" dt="2020-04-13T18:33:19.852" v="1035" actId="20577"/>
          <ac:spMkLst>
            <pc:docMk/>
            <pc:sldMk cId="218096800" sldId="322"/>
            <ac:spMk id="3" creationId="{1E50E438-0A39-4B46-A83F-394F9F4D8947}"/>
          </ac:spMkLst>
        </pc:spChg>
      </pc:sldChg>
    </pc:docChg>
  </pc:docChgLst>
  <pc:docChgLst>
    <pc:chgData name="Blevins, Melissa (DBHDS)" userId="S::melissa.blevins@dbhds.virginia.gov::6575bc5f-fcc3-4139-a246-17e6371f972c" providerId="AD" clId="Web-{D1F4CB52-9101-4738-8CD7-30A55F19D3F1}"/>
    <pc:docChg chg="addSld modSld">
      <pc:chgData name="Blevins, Melissa (DBHDS)" userId="S::melissa.blevins@dbhds.virginia.gov::6575bc5f-fcc3-4139-a246-17e6371f972c" providerId="AD" clId="Web-{D1F4CB52-9101-4738-8CD7-30A55F19D3F1}" dt="2020-04-17T15:05:25.313" v="113" actId="1076"/>
      <pc:docMkLst>
        <pc:docMk/>
      </pc:docMkLst>
      <pc:sldChg chg="modSp">
        <pc:chgData name="Blevins, Melissa (DBHDS)" userId="S::melissa.blevins@dbhds.virginia.gov::6575bc5f-fcc3-4139-a246-17e6371f972c" providerId="AD" clId="Web-{D1F4CB52-9101-4738-8CD7-30A55F19D3F1}" dt="2020-04-17T14:57:48.681" v="2" actId="20577"/>
        <pc:sldMkLst>
          <pc:docMk/>
          <pc:sldMk cId="3300284026" sldId="257"/>
        </pc:sldMkLst>
        <pc:spChg chg="mod">
          <ac:chgData name="Blevins, Melissa (DBHDS)" userId="S::melissa.blevins@dbhds.virginia.gov::6575bc5f-fcc3-4139-a246-17e6371f972c" providerId="AD" clId="Web-{D1F4CB52-9101-4738-8CD7-30A55F19D3F1}" dt="2020-04-17T14:57:48.681" v="2" actId="20577"/>
          <ac:spMkLst>
            <pc:docMk/>
            <pc:sldMk cId="3300284026" sldId="257"/>
            <ac:spMk id="10" creationId="{00000000-0000-0000-0000-000000000000}"/>
          </ac:spMkLst>
        </pc:spChg>
      </pc:sldChg>
      <pc:sldChg chg="modSp">
        <pc:chgData name="Blevins, Melissa (DBHDS)" userId="S::melissa.blevins@dbhds.virginia.gov::6575bc5f-fcc3-4139-a246-17e6371f972c" providerId="AD" clId="Web-{D1F4CB52-9101-4738-8CD7-30A55F19D3F1}" dt="2020-04-17T14:59:11.839" v="17" actId="20577"/>
        <pc:sldMkLst>
          <pc:docMk/>
          <pc:sldMk cId="3931423430" sldId="319"/>
        </pc:sldMkLst>
        <pc:spChg chg="mod">
          <ac:chgData name="Blevins, Melissa (DBHDS)" userId="S::melissa.blevins@dbhds.virginia.gov::6575bc5f-fcc3-4139-a246-17e6371f972c" providerId="AD" clId="Web-{D1F4CB52-9101-4738-8CD7-30A55F19D3F1}" dt="2020-04-17T14:59:11.839" v="17" actId="20577"/>
          <ac:spMkLst>
            <pc:docMk/>
            <pc:sldMk cId="3931423430" sldId="319"/>
            <ac:spMk id="2" creationId="{00000000-0000-0000-0000-000000000000}"/>
          </ac:spMkLst>
        </pc:spChg>
      </pc:sldChg>
      <pc:sldChg chg="modSp">
        <pc:chgData name="Blevins, Melissa (DBHDS)" userId="S::melissa.blevins@dbhds.virginia.gov::6575bc5f-fcc3-4139-a246-17e6371f972c" providerId="AD" clId="Web-{D1F4CB52-9101-4738-8CD7-30A55F19D3F1}" dt="2020-04-17T14:58:21.635" v="9" actId="14100"/>
        <pc:sldMkLst>
          <pc:docMk/>
          <pc:sldMk cId="1298213967" sldId="323"/>
        </pc:sldMkLst>
        <pc:spChg chg="mod">
          <ac:chgData name="Blevins, Melissa (DBHDS)" userId="S::melissa.blevins@dbhds.virginia.gov::6575bc5f-fcc3-4139-a246-17e6371f972c" providerId="AD" clId="Web-{D1F4CB52-9101-4738-8CD7-30A55F19D3F1}" dt="2020-04-17T14:58:21.635" v="9" actId="14100"/>
          <ac:spMkLst>
            <pc:docMk/>
            <pc:sldMk cId="1298213967" sldId="323"/>
            <ac:spMk id="2" creationId="{00000000-0000-0000-0000-000000000000}"/>
          </ac:spMkLst>
        </pc:spChg>
      </pc:sldChg>
      <pc:sldChg chg="addSp modSp">
        <pc:chgData name="Blevins, Melissa (DBHDS)" userId="S::melissa.blevins@dbhds.virginia.gov::6575bc5f-fcc3-4139-a246-17e6371f972c" providerId="AD" clId="Web-{D1F4CB52-9101-4738-8CD7-30A55F19D3F1}" dt="2020-04-17T15:03:48.858" v="91" actId="20577"/>
        <pc:sldMkLst>
          <pc:docMk/>
          <pc:sldMk cId="1040639965" sldId="339"/>
        </pc:sldMkLst>
        <pc:spChg chg="mod">
          <ac:chgData name="Blevins, Melissa (DBHDS)" userId="S::melissa.blevins@dbhds.virginia.gov::6575bc5f-fcc3-4139-a246-17e6371f972c" providerId="AD" clId="Web-{D1F4CB52-9101-4738-8CD7-30A55F19D3F1}" dt="2020-04-17T14:59:42.464" v="31" actId="20577"/>
          <ac:spMkLst>
            <pc:docMk/>
            <pc:sldMk cId="1040639965" sldId="339"/>
            <ac:spMk id="2" creationId="{4DA500CB-32C1-46F7-B728-D35584328513}"/>
          </ac:spMkLst>
        </pc:spChg>
        <pc:spChg chg="mod">
          <ac:chgData name="Blevins, Melissa (DBHDS)" userId="S::melissa.blevins@dbhds.virginia.gov::6575bc5f-fcc3-4139-a246-17e6371f972c" providerId="AD" clId="Web-{D1F4CB52-9101-4738-8CD7-30A55F19D3F1}" dt="2020-04-17T15:01:04.216" v="58" actId="1076"/>
          <ac:spMkLst>
            <pc:docMk/>
            <pc:sldMk cId="1040639965" sldId="339"/>
            <ac:spMk id="3" creationId="{DE7DCBCD-7577-42A5-BA8D-B259017A2B30}"/>
          </ac:spMkLst>
        </pc:spChg>
        <pc:spChg chg="add mod">
          <ac:chgData name="Blevins, Melissa (DBHDS)" userId="S::melissa.blevins@dbhds.virginia.gov::6575bc5f-fcc3-4139-a246-17e6371f972c" providerId="AD" clId="Web-{D1F4CB52-9101-4738-8CD7-30A55F19D3F1}" dt="2020-04-17T15:03:01.045" v="76" actId="1076"/>
          <ac:spMkLst>
            <pc:docMk/>
            <pc:sldMk cId="1040639965" sldId="339"/>
            <ac:spMk id="4" creationId="{F5E6D2A6-BE75-43B0-83F4-6CF3037F2D25}"/>
          </ac:spMkLst>
        </pc:spChg>
        <pc:spChg chg="add mod">
          <ac:chgData name="Blevins, Melissa (DBHDS)" userId="S::melissa.blevins@dbhds.virginia.gov::6575bc5f-fcc3-4139-a246-17e6371f972c" providerId="AD" clId="Web-{D1F4CB52-9101-4738-8CD7-30A55F19D3F1}" dt="2020-04-17T15:03:48.858" v="91" actId="20577"/>
          <ac:spMkLst>
            <pc:docMk/>
            <pc:sldMk cId="1040639965" sldId="339"/>
            <ac:spMk id="7" creationId="{2F96247A-C989-489A-82DC-B3D1CC6587B0}"/>
          </ac:spMkLst>
        </pc:spChg>
        <pc:picChg chg="add mod">
          <ac:chgData name="Blevins, Melissa (DBHDS)" userId="S::melissa.blevins@dbhds.virginia.gov::6575bc5f-fcc3-4139-a246-17e6371f972c" providerId="AD" clId="Web-{D1F4CB52-9101-4738-8CD7-30A55F19D3F1}" dt="2020-04-17T15:03:05.858" v="78" actId="1076"/>
          <ac:picMkLst>
            <pc:docMk/>
            <pc:sldMk cId="1040639965" sldId="339"/>
            <ac:picMk id="5" creationId="{EC513127-BC41-40A0-BC51-67C3C4B9D0AB}"/>
          </ac:picMkLst>
        </pc:picChg>
      </pc:sldChg>
      <pc:sldChg chg="modSp">
        <pc:chgData name="Blevins, Melissa (DBHDS)" userId="S::melissa.blevins@dbhds.virginia.gov::6575bc5f-fcc3-4139-a246-17e6371f972c" providerId="AD" clId="Web-{D1F4CB52-9101-4738-8CD7-30A55F19D3F1}" dt="2020-04-17T14:59:21.105" v="20" actId="20577"/>
        <pc:sldMkLst>
          <pc:docMk/>
          <pc:sldMk cId="1130475454" sldId="351"/>
        </pc:sldMkLst>
        <pc:spChg chg="mod">
          <ac:chgData name="Blevins, Melissa (DBHDS)" userId="S::melissa.blevins@dbhds.virginia.gov::6575bc5f-fcc3-4139-a246-17e6371f972c" providerId="AD" clId="Web-{D1F4CB52-9101-4738-8CD7-30A55F19D3F1}" dt="2020-04-17T14:59:21.105" v="20" actId="20577"/>
          <ac:spMkLst>
            <pc:docMk/>
            <pc:sldMk cId="1130475454" sldId="351"/>
            <ac:spMk id="2" creationId="{BD819F76-E659-42C2-90B4-D05DA76B25CD}"/>
          </ac:spMkLst>
        </pc:spChg>
      </pc:sldChg>
      <pc:sldChg chg="addSp delSp modSp new">
        <pc:chgData name="Blevins, Melissa (DBHDS)" userId="S::melissa.blevins@dbhds.virginia.gov::6575bc5f-fcc3-4139-a246-17e6371f972c" providerId="AD" clId="Web-{D1F4CB52-9101-4738-8CD7-30A55F19D3F1}" dt="2020-04-17T15:05:25.313" v="113" actId="1076"/>
        <pc:sldMkLst>
          <pc:docMk/>
          <pc:sldMk cId="2365615039" sldId="352"/>
        </pc:sldMkLst>
        <pc:spChg chg="mod">
          <ac:chgData name="Blevins, Melissa (DBHDS)" userId="S::melissa.blevins@dbhds.virginia.gov::6575bc5f-fcc3-4139-a246-17e6371f972c" providerId="AD" clId="Web-{D1F4CB52-9101-4738-8CD7-30A55F19D3F1}" dt="2020-04-17T15:04:25.312" v="107" actId="14100"/>
          <ac:spMkLst>
            <pc:docMk/>
            <pc:sldMk cId="2365615039" sldId="352"/>
            <ac:spMk id="2" creationId="{39FE4EA0-48D5-46AD-BF7B-8A67FB665F40}"/>
          </ac:spMkLst>
        </pc:spChg>
        <pc:spChg chg="del">
          <ac:chgData name="Blevins, Melissa (DBHDS)" userId="S::melissa.blevins@dbhds.virginia.gov::6575bc5f-fcc3-4139-a246-17e6371f972c" providerId="AD" clId="Web-{D1F4CB52-9101-4738-8CD7-30A55F19D3F1}" dt="2020-04-17T15:04:29.921" v="108"/>
          <ac:spMkLst>
            <pc:docMk/>
            <pc:sldMk cId="2365615039" sldId="352"/>
            <ac:spMk id="3" creationId="{9856ACEE-C4DB-483D-9196-67A5B20680D6}"/>
          </ac:spMkLst>
        </pc:spChg>
        <pc:picChg chg="add mod">
          <ac:chgData name="Blevins, Melissa (DBHDS)" userId="S::melissa.blevins@dbhds.virginia.gov::6575bc5f-fcc3-4139-a246-17e6371f972c" providerId="AD" clId="Web-{D1F4CB52-9101-4738-8CD7-30A55F19D3F1}" dt="2020-04-17T15:05:25.313" v="113" actId="1076"/>
          <ac:picMkLst>
            <pc:docMk/>
            <pc:sldMk cId="2365615039" sldId="352"/>
            <ac:picMk id="5" creationId="{4B3DFE83-99E5-4565-BEBF-14A26D855CE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37946D-B96A-4EF3-B062-CB94313F362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CCA8DC5-9797-4C77-8AF0-C33C7862C9C6}">
      <dgm:prSet/>
      <dgm:spPr/>
      <dgm:t>
        <a:bodyPr/>
        <a:lstStyle/>
        <a:p>
          <a:pPr rtl="0"/>
          <a:r>
            <a:rPr lang="en-US"/>
            <a:t>DSP's and caregivers- you will learn important risk factors associated </a:t>
          </a:r>
          <a:r>
            <a:rPr lang="en-US">
              <a:latin typeface="Calibri Light" panose="020F0302020204030204"/>
            </a:rPr>
            <a:t>with constipation and bowel obstructions</a:t>
          </a:r>
          <a:r>
            <a:rPr lang="en-US"/>
            <a:t>, learn to recognize signs and symptoms, and </a:t>
          </a:r>
          <a:r>
            <a:rPr lang="en-US">
              <a:latin typeface="Calibri Light" panose="020F0302020204030204"/>
            </a:rPr>
            <a:t>the importance of recognition and reporting.</a:t>
          </a:r>
          <a:endParaRPr lang="en-US"/>
        </a:p>
      </dgm:t>
    </dgm:pt>
    <dgm:pt modelId="{589347F4-D9D4-4EB7-8101-A9C46AAB5D38}" type="parTrans" cxnId="{FF1D6720-A35C-48FD-8D20-A61A55B015EF}">
      <dgm:prSet/>
      <dgm:spPr/>
      <dgm:t>
        <a:bodyPr/>
        <a:lstStyle/>
        <a:p>
          <a:endParaRPr lang="en-US"/>
        </a:p>
      </dgm:t>
    </dgm:pt>
    <dgm:pt modelId="{EF958440-6048-46BB-8C1A-B376CC965F21}" type="sibTrans" cxnId="{FF1D6720-A35C-48FD-8D20-A61A55B015EF}">
      <dgm:prSet/>
      <dgm:spPr/>
      <dgm:t>
        <a:bodyPr/>
        <a:lstStyle/>
        <a:p>
          <a:endParaRPr lang="en-US"/>
        </a:p>
      </dgm:t>
    </dgm:pt>
    <dgm:pt modelId="{15F8DCB9-4473-470F-BDAA-29A2F65C4679}">
      <dgm:prSet/>
      <dgm:spPr/>
      <dgm:t>
        <a:bodyPr/>
        <a:lstStyle/>
        <a:p>
          <a:pPr rtl="0"/>
          <a:r>
            <a:rPr lang="en-US"/>
            <a:t>Support Coordinators-you will learn important risk factors </a:t>
          </a:r>
          <a:r>
            <a:rPr lang="en-US">
              <a:latin typeface="Calibri Light" panose="020F0302020204030204"/>
            </a:rPr>
            <a:t>associated with constipation and bowel obsturction</a:t>
          </a:r>
          <a:r>
            <a:rPr lang="en-US"/>
            <a:t>, understand the signs and symptoms that DSP's and caregivers are going to recognize and provide in documentation, and </a:t>
          </a:r>
          <a:r>
            <a:rPr lang="en-US">
              <a:latin typeface="Calibri Light" panose="020F0302020204030204"/>
            </a:rPr>
            <a:t>learn diagnosis</a:t>
          </a:r>
          <a:r>
            <a:rPr lang="en-US"/>
            <a:t> that may be associated with risk factors.</a:t>
          </a:r>
        </a:p>
      </dgm:t>
    </dgm:pt>
    <dgm:pt modelId="{85071B68-8026-4478-B88A-974EADC14413}" type="parTrans" cxnId="{DDC3CD5E-EC9A-4485-B491-EA59E980F903}">
      <dgm:prSet/>
      <dgm:spPr/>
      <dgm:t>
        <a:bodyPr/>
        <a:lstStyle/>
        <a:p>
          <a:endParaRPr lang="en-US"/>
        </a:p>
      </dgm:t>
    </dgm:pt>
    <dgm:pt modelId="{A96966BB-88BE-415F-A3C2-E30FE5AF40FA}" type="sibTrans" cxnId="{DDC3CD5E-EC9A-4485-B491-EA59E980F903}">
      <dgm:prSet/>
      <dgm:spPr/>
      <dgm:t>
        <a:bodyPr/>
        <a:lstStyle/>
        <a:p>
          <a:endParaRPr lang="en-US"/>
        </a:p>
      </dgm:t>
    </dgm:pt>
    <dgm:pt modelId="{1FFF4A7C-A8D1-424C-BA56-FB99962F71F0}" type="pres">
      <dgm:prSet presAssocID="{9637946D-B96A-4EF3-B062-CB94313F3623}" presName="linear" presStyleCnt="0">
        <dgm:presLayoutVars>
          <dgm:animLvl val="lvl"/>
          <dgm:resizeHandles val="exact"/>
        </dgm:presLayoutVars>
      </dgm:prSet>
      <dgm:spPr/>
    </dgm:pt>
    <dgm:pt modelId="{3CF27790-6629-4CDA-B6BA-139BBE48F7A2}" type="pres">
      <dgm:prSet presAssocID="{2CCA8DC5-9797-4C77-8AF0-C33C7862C9C6}" presName="parentText" presStyleLbl="node1" presStyleIdx="0" presStyleCnt="2">
        <dgm:presLayoutVars>
          <dgm:chMax val="0"/>
          <dgm:bulletEnabled val="1"/>
        </dgm:presLayoutVars>
      </dgm:prSet>
      <dgm:spPr/>
    </dgm:pt>
    <dgm:pt modelId="{EC4A2B5C-B532-4950-99DA-78C7E133620B}" type="pres">
      <dgm:prSet presAssocID="{EF958440-6048-46BB-8C1A-B376CC965F21}" presName="spacer" presStyleCnt="0"/>
      <dgm:spPr/>
    </dgm:pt>
    <dgm:pt modelId="{862FAFC0-E761-41A7-B0E0-C6C85E88BB44}" type="pres">
      <dgm:prSet presAssocID="{15F8DCB9-4473-470F-BDAA-29A2F65C4679}" presName="parentText" presStyleLbl="node1" presStyleIdx="1" presStyleCnt="2">
        <dgm:presLayoutVars>
          <dgm:chMax val="0"/>
          <dgm:bulletEnabled val="1"/>
        </dgm:presLayoutVars>
      </dgm:prSet>
      <dgm:spPr/>
    </dgm:pt>
  </dgm:ptLst>
  <dgm:cxnLst>
    <dgm:cxn modelId="{FF1D6720-A35C-48FD-8D20-A61A55B015EF}" srcId="{9637946D-B96A-4EF3-B062-CB94313F3623}" destId="{2CCA8DC5-9797-4C77-8AF0-C33C7862C9C6}" srcOrd="0" destOrd="0" parTransId="{589347F4-D9D4-4EB7-8101-A9C46AAB5D38}" sibTransId="{EF958440-6048-46BB-8C1A-B376CC965F21}"/>
    <dgm:cxn modelId="{DDC3CD5E-EC9A-4485-B491-EA59E980F903}" srcId="{9637946D-B96A-4EF3-B062-CB94313F3623}" destId="{15F8DCB9-4473-470F-BDAA-29A2F65C4679}" srcOrd="1" destOrd="0" parTransId="{85071B68-8026-4478-B88A-974EADC14413}" sibTransId="{A96966BB-88BE-415F-A3C2-E30FE5AF40FA}"/>
    <dgm:cxn modelId="{2DFC6CB8-90B5-4E74-8262-8FB1205BCD48}" type="presOf" srcId="{2CCA8DC5-9797-4C77-8AF0-C33C7862C9C6}" destId="{3CF27790-6629-4CDA-B6BA-139BBE48F7A2}" srcOrd="0" destOrd="0" presId="urn:microsoft.com/office/officeart/2005/8/layout/vList2"/>
    <dgm:cxn modelId="{0EACAAD8-AED5-4EFA-82D1-21AFA37F63B8}" type="presOf" srcId="{15F8DCB9-4473-470F-BDAA-29A2F65C4679}" destId="{862FAFC0-E761-41A7-B0E0-C6C85E88BB44}" srcOrd="0" destOrd="0" presId="urn:microsoft.com/office/officeart/2005/8/layout/vList2"/>
    <dgm:cxn modelId="{E3178ADB-BF23-49CD-A5E0-D4E78E358618}" type="presOf" srcId="{9637946D-B96A-4EF3-B062-CB94313F3623}" destId="{1FFF4A7C-A8D1-424C-BA56-FB99962F71F0}" srcOrd="0" destOrd="0" presId="urn:microsoft.com/office/officeart/2005/8/layout/vList2"/>
    <dgm:cxn modelId="{7A50DF68-6744-4334-9489-BCAD23588B8C}" type="presParOf" srcId="{1FFF4A7C-A8D1-424C-BA56-FB99962F71F0}" destId="{3CF27790-6629-4CDA-B6BA-139BBE48F7A2}" srcOrd="0" destOrd="0" presId="urn:microsoft.com/office/officeart/2005/8/layout/vList2"/>
    <dgm:cxn modelId="{20F71A8E-7448-4D98-ADF9-90E3467A0D05}" type="presParOf" srcId="{1FFF4A7C-A8D1-424C-BA56-FB99962F71F0}" destId="{EC4A2B5C-B532-4950-99DA-78C7E133620B}" srcOrd="1" destOrd="0" presId="urn:microsoft.com/office/officeart/2005/8/layout/vList2"/>
    <dgm:cxn modelId="{20FA25CB-235E-4025-A969-8F5271683E13}" type="presParOf" srcId="{1FFF4A7C-A8D1-424C-BA56-FB99962F71F0}" destId="{862FAFC0-E761-41A7-B0E0-C6C85E88BB4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27790-6629-4CDA-B6BA-139BBE48F7A2}">
      <dsp:nvSpPr>
        <dsp:cNvPr id="0" name=""/>
        <dsp:cNvSpPr/>
      </dsp:nvSpPr>
      <dsp:spPr>
        <a:xfrm>
          <a:off x="0" y="143870"/>
          <a:ext cx="4185753" cy="28120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DSP's and caregivers- you will learn important risk factors associated </a:t>
          </a:r>
          <a:r>
            <a:rPr lang="en-US" sz="1900" kern="1200">
              <a:latin typeface="Calibri Light" panose="020F0302020204030204"/>
            </a:rPr>
            <a:t>with constipation and bowel obstructions</a:t>
          </a:r>
          <a:r>
            <a:rPr lang="en-US" sz="1900" kern="1200"/>
            <a:t>, learn to recognize signs and symptoms, and </a:t>
          </a:r>
          <a:r>
            <a:rPr lang="en-US" sz="1900" kern="1200">
              <a:latin typeface="Calibri Light" panose="020F0302020204030204"/>
            </a:rPr>
            <a:t>the importance of recognition and reporting.</a:t>
          </a:r>
          <a:endParaRPr lang="en-US" sz="1900" kern="1200"/>
        </a:p>
      </dsp:txBody>
      <dsp:txXfrm>
        <a:off x="137275" y="281145"/>
        <a:ext cx="3911203" cy="2537545"/>
      </dsp:txXfrm>
    </dsp:sp>
    <dsp:sp modelId="{862FAFC0-E761-41A7-B0E0-C6C85E88BB44}">
      <dsp:nvSpPr>
        <dsp:cNvPr id="0" name=""/>
        <dsp:cNvSpPr/>
      </dsp:nvSpPr>
      <dsp:spPr>
        <a:xfrm>
          <a:off x="0" y="3010685"/>
          <a:ext cx="4185753" cy="281209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Support Coordinators-you will learn important risk factors </a:t>
          </a:r>
          <a:r>
            <a:rPr lang="en-US" sz="1900" kern="1200">
              <a:latin typeface="Calibri Light" panose="020F0302020204030204"/>
            </a:rPr>
            <a:t>associated with constipation and bowel obsturction</a:t>
          </a:r>
          <a:r>
            <a:rPr lang="en-US" sz="1900" kern="1200"/>
            <a:t>, understand the signs and symptoms that DSP's and caregivers are going to recognize and provide in documentation, and </a:t>
          </a:r>
          <a:r>
            <a:rPr lang="en-US" sz="1900" kern="1200">
              <a:latin typeface="Calibri Light" panose="020F0302020204030204"/>
            </a:rPr>
            <a:t>learn diagnosis</a:t>
          </a:r>
          <a:r>
            <a:rPr lang="en-US" sz="1900" kern="1200"/>
            <a:t> that may be associated with risk factors.</a:t>
          </a:r>
        </a:p>
      </dsp:txBody>
      <dsp:txXfrm>
        <a:off x="137275" y="3147960"/>
        <a:ext cx="3911203" cy="25375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1772EAB0-0D3E-43F4-893C-513DE18F6570}" type="datetimeFigureOut">
              <a:rPr lang="en-US" smtClean="0"/>
              <a:t>10/29/2020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0ADC6558-B6D6-4F53-835C-49D350EFE1F3}" type="slidenum">
              <a:rPr lang="en-US" smtClean="0"/>
              <a:t>‹#›</a:t>
            </a:fld>
            <a:endParaRPr lang="en-US"/>
          </a:p>
        </p:txBody>
      </p:sp>
    </p:spTree>
    <p:extLst>
      <p:ext uri="{BB962C8B-B14F-4D97-AF65-F5344CB8AC3E}">
        <p14:creationId xmlns:p14="http://schemas.microsoft.com/office/powerpoint/2010/main" val="306815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C6558-B6D6-4F53-835C-49D350EFE1F3}" type="slidenum">
              <a:rPr lang="en-US" smtClean="0"/>
              <a:t>2</a:t>
            </a:fld>
            <a:endParaRPr lang="en-US"/>
          </a:p>
        </p:txBody>
      </p:sp>
    </p:spTree>
    <p:extLst>
      <p:ext uri="{BB962C8B-B14F-4D97-AF65-F5344CB8AC3E}">
        <p14:creationId xmlns:p14="http://schemas.microsoft.com/office/powerpoint/2010/main" val="109301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Acute constipation may cause closure of the intestine, which may result in surgery (</a:t>
            </a:r>
            <a:r>
              <a:rPr lang="en-US" sz="1200" err="1">
                <a:solidFill>
                  <a:srgbClr val="303030"/>
                </a:solidFill>
                <a:latin typeface="Arial" panose="020B0604020202020204" pitchFamily="34" charset="0"/>
                <a:ea typeface="Times New Roman" panose="02020603050405020304" pitchFamily="18" charset="0"/>
                <a:cs typeface="Times New Roman" panose="02020603050405020304" pitchFamily="18" charset="0"/>
              </a:rPr>
              <a:t>Forootan</a:t>
            </a:r>
            <a:r>
              <a:rPr lang="en-US" sz="1200">
                <a:solidFill>
                  <a:srgbClr val="303030"/>
                </a:solidFill>
                <a:latin typeface="Arial" panose="020B0604020202020204" pitchFamily="34" charset="0"/>
                <a:ea typeface="Times New Roman" panose="02020603050405020304" pitchFamily="18" charset="0"/>
                <a:cs typeface="Times New Roman" panose="02020603050405020304" pitchFamily="18" charset="0"/>
              </a:rPr>
              <a:t>, </a:t>
            </a:r>
            <a:r>
              <a:rPr lang="en-US" sz="1200" err="1">
                <a:solidFill>
                  <a:srgbClr val="303030"/>
                </a:solidFill>
                <a:latin typeface="Arial" panose="020B0604020202020204" pitchFamily="34" charset="0"/>
                <a:ea typeface="Times New Roman" panose="02020603050405020304" pitchFamily="18" charset="0"/>
                <a:cs typeface="Times New Roman" panose="02020603050405020304" pitchFamily="18" charset="0"/>
              </a:rPr>
              <a:t>Bagheri</a:t>
            </a:r>
            <a:r>
              <a:rPr lang="en-US" sz="1200">
                <a:solidFill>
                  <a:srgbClr val="303030"/>
                </a:solidFill>
                <a:latin typeface="Arial" panose="020B0604020202020204" pitchFamily="34" charset="0"/>
                <a:ea typeface="Times New Roman" panose="02020603050405020304" pitchFamily="18" charset="0"/>
                <a:cs typeface="Times New Roman" panose="02020603050405020304" pitchFamily="18" charset="0"/>
              </a:rPr>
              <a:t>, &amp; </a:t>
            </a:r>
            <a:r>
              <a:rPr lang="en-US" sz="1200" err="1">
                <a:solidFill>
                  <a:srgbClr val="303030"/>
                </a:solidFill>
                <a:latin typeface="Arial" panose="020B0604020202020204" pitchFamily="34" charset="0"/>
                <a:ea typeface="Times New Roman" panose="02020603050405020304" pitchFamily="18" charset="0"/>
                <a:cs typeface="Times New Roman" panose="02020603050405020304" pitchFamily="18" charset="0"/>
              </a:rPr>
              <a:t>Darvishi</a:t>
            </a:r>
            <a:r>
              <a:rPr lang="en-US" sz="1200">
                <a:solidFill>
                  <a:srgbClr val="303030"/>
                </a:solidFill>
                <a:latin typeface="Arial" panose="020B0604020202020204" pitchFamily="34" charset="0"/>
                <a:ea typeface="Times New Roman" panose="02020603050405020304" pitchFamily="18" charset="0"/>
                <a:cs typeface="Times New Roman" panose="02020603050405020304" pitchFamily="18" charset="0"/>
              </a:rPr>
              <a:t>, 2018)</a:t>
            </a: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 following conditions can also be a result of acute constipation</a:t>
            </a:r>
            <a:endParaRPr lang="en-US"/>
          </a:p>
        </p:txBody>
      </p:sp>
      <p:sp>
        <p:nvSpPr>
          <p:cNvPr id="4" name="Slide Number Placeholder 3"/>
          <p:cNvSpPr>
            <a:spLocks noGrp="1"/>
          </p:cNvSpPr>
          <p:nvPr>
            <p:ph type="sldNum" sz="quarter" idx="10"/>
          </p:nvPr>
        </p:nvSpPr>
        <p:spPr/>
        <p:txBody>
          <a:bodyPr/>
          <a:lstStyle/>
          <a:p>
            <a:fld id="{0ADC6558-B6D6-4F53-835C-49D350EFE1F3}" type="slidenum">
              <a:rPr lang="en-US" smtClean="0"/>
              <a:t>9</a:t>
            </a:fld>
            <a:endParaRPr lang="en-US"/>
          </a:p>
        </p:txBody>
      </p:sp>
    </p:spTree>
    <p:extLst>
      <p:ext uri="{BB962C8B-B14F-4D97-AF65-F5344CB8AC3E}">
        <p14:creationId xmlns:p14="http://schemas.microsoft.com/office/powerpoint/2010/main" val="3547495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Bowel Obstruction: </a:t>
            </a:r>
            <a:r>
              <a:rPr lang="en-US">
                <a:latin typeface="Arial" panose="020B0604020202020204" pitchFamily="34" charset="0"/>
                <a:cs typeface="Arial" panose="020B0604020202020204" pitchFamily="34" charset="0"/>
              </a:rPr>
              <a:t>A tumor, swelling of the intestine, or stool all have the potential to block the inside passageway of the intestine. Outside the intestine, it is also possible for an adjacent organ or area of tissue to pinch, twist or compress a segment of the intestine/bowel, which results in blockage of the intestinal passageway. A bowel obstruction can occur in the small bowel (small intestine) or in the large bowel (large intestine or colon). A bowel obstruction can be total or partial, depending on whether any intestinal contents can pass through the obstructed area.</a:t>
            </a:r>
          </a:p>
          <a:p>
            <a:endParaRPr lang="en-US"/>
          </a:p>
        </p:txBody>
      </p:sp>
      <p:sp>
        <p:nvSpPr>
          <p:cNvPr id="4" name="Slide Number Placeholder 3"/>
          <p:cNvSpPr>
            <a:spLocks noGrp="1"/>
          </p:cNvSpPr>
          <p:nvPr>
            <p:ph type="sldNum" sz="quarter" idx="10"/>
          </p:nvPr>
        </p:nvSpPr>
        <p:spPr/>
        <p:txBody>
          <a:bodyPr/>
          <a:lstStyle/>
          <a:p>
            <a:fld id="{0ADC6558-B6D6-4F53-835C-49D350EFE1F3}" type="slidenum">
              <a:rPr lang="en-US" smtClean="0"/>
              <a:t>10</a:t>
            </a:fld>
            <a:endParaRPr lang="en-US"/>
          </a:p>
        </p:txBody>
      </p:sp>
    </p:spTree>
    <p:extLst>
      <p:ext uri="{BB962C8B-B14F-4D97-AF65-F5344CB8AC3E}">
        <p14:creationId xmlns:p14="http://schemas.microsoft.com/office/powerpoint/2010/main" val="37690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Signs and Symptoms of a Bowel/Intestinal Obstruction can be any Combination of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444444"/>
                </a:solidFill>
                <a:latin typeface="Arial" panose="020B0604020202020204" pitchFamily="34" charset="0"/>
                <a:ea typeface="Times New Roman" panose="02020603050405020304" pitchFamily="18" charset="0"/>
                <a:cs typeface="Arial" panose="020B0604020202020204" pitchFamily="34" charset="0"/>
              </a:rPr>
              <a:t>Abdominal pain, generally coming in intense waves that strike at intervals of five to 15 minutes. Pain may occur in the navel area, or between the navel and the rib cage. Pain that becomes constant may be a symptom of bowel strangulation. </a:t>
            </a:r>
            <a:endParaRPr lang="en-US" sz="120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444444"/>
                </a:solidFill>
                <a:latin typeface="Arial" panose="020B0604020202020204" pitchFamily="34" charset="0"/>
                <a:ea typeface="Times New Roman" panose="02020603050405020304" pitchFamily="18" charset="0"/>
                <a:cs typeface="Times New Roman" panose="02020603050405020304" pitchFamily="18" charset="0"/>
              </a:rPr>
              <a:t>The potential complications of a bowel obstruction are many including electrolyte imbalances, (which can alter sodium and potassium levels and can lead to metabolic alkalosis or acidosis), dehydration, jaundice, intestinal perforation, tissue necrosis, infection, septicemia or death. If the bowel obstruction leads to vomiting, this can also result in aspiration of fecal material into the lungs, which can lead to pneumonia or death</a:t>
            </a:r>
            <a:r>
              <a:rPr lang="en-US">
                <a:latin typeface="Arial" panose="020B0604020202020204" pitchFamily="34" charset="0"/>
                <a:ea typeface="Calibri" panose="020F0502020204030204" pitchFamily="34" charset="0"/>
                <a:cs typeface="Times New Roman" panose="02020603050405020304" pitchFamily="18" charset="0"/>
              </a:rPr>
              <a:t> (Smith &amp; </a:t>
            </a:r>
            <a:r>
              <a:rPr lang="en-US" err="1">
                <a:latin typeface="Arial" panose="020B0604020202020204" pitchFamily="34" charset="0"/>
                <a:ea typeface="Calibri" panose="020F0502020204030204" pitchFamily="34" charset="0"/>
                <a:cs typeface="Times New Roman" panose="02020603050405020304" pitchFamily="18" charset="0"/>
              </a:rPr>
              <a:t>Escude</a:t>
            </a:r>
            <a:r>
              <a:rPr lang="en-US">
                <a:latin typeface="Arial" panose="020B0604020202020204" pitchFamily="34" charset="0"/>
                <a:ea typeface="Calibri" panose="020F0502020204030204" pitchFamily="34" charset="0"/>
                <a:cs typeface="Times New Roman" panose="02020603050405020304" pitchFamily="18" charset="0"/>
              </a:rPr>
              <a:t>, 2015)</a:t>
            </a:r>
            <a:r>
              <a:rPr lang="en-US">
                <a:solidFill>
                  <a:srgbClr val="444444"/>
                </a:solidFill>
                <a:latin typeface="Arial" panose="020B0604020202020204" pitchFamily="34" charset="0"/>
                <a:ea typeface="Times New Roman" panose="02020603050405020304" pitchFamily="18" charset="0"/>
                <a:cs typeface="Times New Roman" panose="02020603050405020304" pitchFamily="18" charset="0"/>
              </a:rPr>
              <a:t>. </a:t>
            </a:r>
            <a:r>
              <a:rPr lang="en-US" sz="1100">
                <a:solidFill>
                  <a:srgbClr val="444444"/>
                </a:solidFill>
                <a:latin typeface="Arial" panose="020B0604020202020204" pitchFamily="34" charset="0"/>
                <a:ea typeface="Times New Roman" panose="02020603050405020304" pitchFamily="18" charset="0"/>
                <a:cs typeface="Arial" panose="020B0604020202020204" pitchFamily="34" charset="0"/>
              </a:rPr>
              <a:t>Constipation at the time of obstruction, and intermittent bouts of constipation that have occurred several months beforehand.</a:t>
            </a:r>
            <a:endParaRPr lang="en-US" sz="110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444444"/>
                </a:solidFill>
                <a:latin typeface="Arial" panose="020B0604020202020204" pitchFamily="34" charset="0"/>
                <a:ea typeface="Times New Roman" panose="02020603050405020304" pitchFamily="18" charset="0"/>
                <a:cs typeface="Arial" panose="020B0604020202020204" pitchFamily="34" charset="0"/>
              </a:rPr>
              <a:t>Colon tumor is the cause of the problem, a history of rectal bleeding (such as streaks of blood on the stool).</a:t>
            </a:r>
            <a:endParaRPr lang="en-US" sz="110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0ADC6558-B6D6-4F53-835C-49D350EFE1F3}" type="slidenum">
              <a:rPr lang="en-US" smtClean="0"/>
              <a:t>11</a:t>
            </a:fld>
            <a:endParaRPr lang="en-US"/>
          </a:p>
        </p:txBody>
      </p:sp>
    </p:spTree>
    <p:extLst>
      <p:ext uri="{BB962C8B-B14F-4D97-AF65-F5344CB8AC3E}">
        <p14:creationId xmlns:p14="http://schemas.microsoft.com/office/powerpoint/2010/main" val="295278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C6558-B6D6-4F53-835C-49D350EFE1F3}" type="slidenum">
              <a:rPr lang="en-US" smtClean="0"/>
              <a:t>16</a:t>
            </a:fld>
            <a:endParaRPr lang="en-US"/>
          </a:p>
        </p:txBody>
      </p:sp>
    </p:spTree>
    <p:extLst>
      <p:ext uri="{BB962C8B-B14F-4D97-AF65-F5344CB8AC3E}">
        <p14:creationId xmlns:p14="http://schemas.microsoft.com/office/powerpoint/2010/main" val="2104965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Handout available</a:t>
            </a:r>
            <a:r>
              <a:rPr lang="en-US" baseline="0"/>
              <a:t> for example of a seating protocol</a:t>
            </a:r>
            <a:endParaRPr lang="en-US"/>
          </a:p>
        </p:txBody>
      </p:sp>
      <p:sp>
        <p:nvSpPr>
          <p:cNvPr id="4" name="Slide Number Placeholder 3"/>
          <p:cNvSpPr>
            <a:spLocks noGrp="1"/>
          </p:cNvSpPr>
          <p:nvPr>
            <p:ph type="sldNum" sz="quarter" idx="10"/>
          </p:nvPr>
        </p:nvSpPr>
        <p:spPr/>
        <p:txBody>
          <a:bodyPr/>
          <a:lstStyle/>
          <a:p>
            <a:fld id="{0ADC6558-B6D6-4F53-835C-49D350EFE1F3}" type="slidenum">
              <a:rPr lang="en-US" smtClean="0"/>
              <a:t>18</a:t>
            </a:fld>
            <a:endParaRPr lang="en-US"/>
          </a:p>
        </p:txBody>
      </p:sp>
    </p:spTree>
    <p:extLst>
      <p:ext uri="{BB962C8B-B14F-4D97-AF65-F5344CB8AC3E}">
        <p14:creationId xmlns:p14="http://schemas.microsoft.com/office/powerpoint/2010/main" val="3092641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B22BDFC-610D-41E4-80EA-3D30B84093F2}"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66098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9826AD-D73F-4D91-A98C-08A80F5A3723}"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46481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83EAF-D397-4B15-B05E-54499017B8C8}"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64919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6EAF7-5FC3-48E4-AEFA-B2D4297FE996}"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85819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EA7BEC-67C9-4EAB-9F33-F5F75746D3EB}"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17549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3259A8-11AE-4EA0-B01D-F279DF0ED599}"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67214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7AC60-B80F-444F-8709-F4E8B9BD0C3B}" type="datetime1">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2395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B6B6D7-F43D-47BA-B866-9C5DB5CBE5FD}" type="datetime1">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53192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FFDD1-713A-49B6-9946-025512DEA13A}" type="datetime1">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54778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6035F2F-354F-42BD-AA65-5B9DA52B15AE}"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44959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D3647C-0F73-4FF0-9D7A-0C5A7EE21473}"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25528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2BC4CF-3BF3-4F81-B95D-C93608B35970}" type="datetime1">
              <a:rPr lang="en-US" smtClean="0"/>
              <a:t>10/29/2020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4BD403-32A3-456F-9E42-157C52AD5E0F}" type="slidenum">
              <a:rPr lang="en-US" smtClean="0"/>
              <a:t>‹#›</a:t>
            </a:fld>
            <a:endParaRPr lang="en-US"/>
          </a:p>
        </p:txBody>
      </p:sp>
    </p:spTree>
    <p:extLst>
      <p:ext uri="{BB962C8B-B14F-4D97-AF65-F5344CB8AC3E}">
        <p14:creationId xmlns:p14="http://schemas.microsoft.com/office/powerpoint/2010/main" val="4098329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www.nia.nih.gov/health/concerned-about-constipation" TargetMode="External"/><Relationship Id="rId3" Type="http://schemas.openxmlformats.org/officeDocument/2006/relationships/hyperlink" Target="https://my.clevelandclinic.org/health/articles/14400-improving-your-health-with-fiber" TargetMode="External"/><Relationship Id="rId7" Type="http://schemas.openxmlformats.org/officeDocument/2006/relationships/hyperlink" Target="https://www.mayoclinic.org/healthy-lifestyle/nutrition-and-healthy-eating/in-depth/fiber/art-20043983" TargetMode="External"/><Relationship Id="rId2" Type="http://schemas.openxmlformats.org/officeDocument/2006/relationships/hyperlink" Target="https://www.ncbi.nlm.nih.gov/pmc/articles/PMC3646333/" TargetMode="External"/><Relationship Id="rId1" Type="http://schemas.openxmlformats.org/officeDocument/2006/relationships/slideLayout" Target="../slideLayouts/slideLayout2.xml"/><Relationship Id="rId6" Type="http://schemas.openxmlformats.org/officeDocument/2006/relationships/hyperlink" Target="https://www.mayoclinic.org/diseases-conditions/constipation/symptoms-causes/syc-20354253" TargetMode="External"/><Relationship Id="rId5" Type="http://schemas.openxmlformats.org/officeDocument/2006/relationships/hyperlink" Target="https://www.nice.org.uk/guidance/cg99/resources/cg99-constipation-in-children-and-young-people-bristol-stool-chart-2" TargetMode="External"/><Relationship Id="rId4" Type="http://schemas.openxmlformats.org/officeDocument/2006/relationships/hyperlink" Target="https://www.ncbi.nlm.nih.gov/pubmed/29768326" TargetMode="External"/><Relationship Id="rId9" Type="http://schemas.openxmlformats.org/officeDocument/2006/relationships/hyperlink" Target="https://www.cancer.gov/publications/dictionaries/cancer-terms/def/fecal-impacti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nlinelibrary.wiley.com/doi/abs/10.1111/jar.12426" TargetMode="External"/><Relationship Id="rId2" Type="http://schemas.openxmlformats.org/officeDocument/2006/relationships/hyperlink" Target="file:///C:\Users\dha92624\Downloads\Stool_Diary_508.pdf" TargetMode="External"/><Relationship Id="rId1" Type="http://schemas.openxmlformats.org/officeDocument/2006/relationships/slideLayout" Target="../slideLayouts/slideLayout2.xml"/><Relationship Id="rId5" Type="http://schemas.openxmlformats.org/officeDocument/2006/relationships/hyperlink" Target="https://childrens.uvahealth.com/services/pediatric-digestive-health/constipation" TargetMode="External"/><Relationship Id="rId4" Type="http://schemas.openxmlformats.org/officeDocument/2006/relationships/hyperlink" Target="https://www.clinicaladvisor.com/home/cme-ce-features/intellectual-and-%E2%80%A8developmental-disabilities/2/"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92052" y="4981020"/>
            <a:ext cx="6512293" cy="1631216"/>
          </a:xfrm>
          <a:prstGeom prst="rect">
            <a:avLst/>
          </a:prstGeom>
        </p:spPr>
        <p:txBody>
          <a:bodyPr wrap="square">
            <a:spAutoFit/>
          </a:bodyPr>
          <a:lstStyle/>
          <a:p>
            <a:pPr algn="ctr"/>
            <a:r>
              <a:rPr lang="en-US" sz="2000" b="1">
                <a:solidFill>
                  <a:srgbClr val="0070C0"/>
                </a:solidFill>
              </a:rPr>
              <a:t>   </a:t>
            </a:r>
            <a:r>
              <a:rPr lang="en-US" sz="2000" b="1">
                <a:latin typeface="Arial" panose="020B0604020202020204" pitchFamily="34" charset="0"/>
                <a:cs typeface="Arial" panose="020B0604020202020204" pitchFamily="34" charset="0"/>
              </a:rPr>
              <a:t>Presented by:     </a:t>
            </a:r>
          </a:p>
          <a:p>
            <a:pPr algn="ctr"/>
            <a:r>
              <a:rPr lang="en-US" sz="2000" b="1">
                <a:latin typeface="Arial" panose="020B0604020202020204" pitchFamily="34" charset="0"/>
                <a:cs typeface="Arial" panose="020B0604020202020204" pitchFamily="34" charset="0"/>
              </a:rPr>
              <a:t>The Virginia Department of Behavioral Health and Developmental Services </a:t>
            </a:r>
          </a:p>
          <a:p>
            <a:pPr algn="ctr"/>
            <a:r>
              <a:rPr lang="en-US" sz="2000" b="1">
                <a:latin typeface="Arial" panose="020B0604020202020204" pitchFamily="34" charset="0"/>
                <a:cs typeface="Arial" panose="020B0604020202020204" pitchFamily="34" charset="0"/>
              </a:rPr>
              <a:t> The Office of Integrated Health</a:t>
            </a:r>
          </a:p>
          <a:p>
            <a:pPr algn="ctr"/>
            <a:r>
              <a:rPr lang="en-US" sz="2000" b="1">
                <a:latin typeface="Arial" panose="020B0604020202020204" pitchFamily="34" charset="0"/>
                <a:cs typeface="Arial" panose="020B0604020202020204" pitchFamily="34" charset="0"/>
              </a:rPr>
              <a:t>Health Supports Network</a:t>
            </a:r>
          </a:p>
        </p:txBody>
      </p:sp>
      <p:grpSp>
        <p:nvGrpSpPr>
          <p:cNvPr id="9" name="Group 8"/>
          <p:cNvGrpSpPr/>
          <p:nvPr/>
        </p:nvGrpSpPr>
        <p:grpSpPr>
          <a:xfrm>
            <a:off x="2773276" y="503704"/>
            <a:ext cx="3749844" cy="1021391"/>
            <a:chOff x="2641333" y="1222408"/>
            <a:chExt cx="4013734" cy="1093270"/>
          </a:xfrm>
        </p:grpSpPr>
        <p:sp>
          <p:nvSpPr>
            <p:cNvPr id="8" name="Rectangle 7"/>
            <p:cNvSpPr/>
            <p:nvPr/>
          </p:nvSpPr>
          <p:spPr>
            <a:xfrm>
              <a:off x="2641333" y="1222408"/>
              <a:ext cx="4013734" cy="1093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BHDS_Logo_CMYK_BLK_062014-Cropped.jpg"/>
            <p:cNvPicPr/>
            <p:nvPr/>
          </p:nvPicPr>
          <p:blipFill>
            <a:blip r:embed="rId2"/>
            <a:stretch>
              <a:fillRect/>
            </a:stretch>
          </p:blipFill>
          <p:spPr>
            <a:xfrm>
              <a:off x="2705100" y="1273743"/>
              <a:ext cx="3886200" cy="990600"/>
            </a:xfrm>
            <a:prstGeom prst="rect">
              <a:avLst/>
            </a:prstGeom>
          </p:spPr>
        </p:pic>
      </p:grpSp>
      <p:sp>
        <p:nvSpPr>
          <p:cNvPr id="2" name="Slide Number Placeholder 1"/>
          <p:cNvSpPr>
            <a:spLocks noGrp="1"/>
          </p:cNvSpPr>
          <p:nvPr>
            <p:ph type="sldNum" sz="quarter" idx="12"/>
          </p:nvPr>
        </p:nvSpPr>
        <p:spPr/>
        <p:txBody>
          <a:bodyPr/>
          <a:lstStyle/>
          <a:p>
            <a:fld id="{BA4BD403-32A3-456F-9E42-157C52AD5E0F}" type="slidenum">
              <a:rPr lang="en-US" sz="800" smtClean="0">
                <a:latin typeface="Arial" panose="020B0604020202020204" pitchFamily="34" charset="0"/>
                <a:cs typeface="Arial" panose="020B0604020202020204" pitchFamily="34" charset="0"/>
              </a:rPr>
              <a:t>1</a:t>
            </a:fld>
            <a:endParaRPr lang="en-US" sz="800">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539750" y="1727200"/>
            <a:ext cx="8216900" cy="2863850"/>
          </a:xfrm>
        </p:spPr>
        <p:txBody>
          <a:bodyPr>
            <a:normAutofit/>
          </a:bodyPr>
          <a:lstStyle/>
          <a:p>
            <a:pPr algn="ctr"/>
            <a:r>
              <a:rPr lang="en-US" sz="6000" b="1">
                <a:solidFill>
                  <a:srgbClr val="00B050"/>
                </a:solidFill>
                <a:latin typeface="Arial"/>
                <a:cs typeface="Arial"/>
              </a:rPr>
              <a:t>Constipation and Bowel Obstructions</a:t>
            </a:r>
            <a:br>
              <a:rPr lang="en-US" sz="6000" b="1">
                <a:solidFill>
                  <a:srgbClr val="00B050"/>
                </a:solidFill>
                <a:latin typeface="Arial"/>
                <a:cs typeface="Arial"/>
              </a:rPr>
            </a:br>
            <a:r>
              <a:rPr lang="en-US" b="1">
                <a:solidFill>
                  <a:srgbClr val="00B050"/>
                </a:solidFill>
                <a:latin typeface="Arial"/>
                <a:cs typeface="Arial"/>
              </a:rPr>
              <a:t>Risk Awareness Training (RAT)</a:t>
            </a:r>
            <a:br>
              <a:rPr lang="en-US" sz="6000" b="1">
                <a:latin typeface="Arial" panose="020B0604020202020204" pitchFamily="34" charset="0"/>
                <a:cs typeface="Arial" panose="020B0604020202020204" pitchFamily="34" charset="0"/>
              </a:rPr>
            </a:br>
            <a:endParaRPr lang="en-US" sz="2800" b="1">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28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49" y="89650"/>
            <a:ext cx="6662037" cy="1010495"/>
          </a:xfrm>
        </p:spPr>
        <p:txBody>
          <a:bodyPr/>
          <a:lstStyle/>
          <a:p>
            <a:r>
              <a:rPr lang="en-US" sz="2400">
                <a:latin typeface="Arial Black"/>
              </a:rPr>
              <a:t>Fecal Impaction vs Bowel Obstruction </a:t>
            </a:r>
            <a:endParaRPr lang="en-US">
              <a:latin typeface="Arial Black" panose="020B0A04020102020204" pitchFamily="34" charset="0"/>
            </a:endParaRPr>
          </a:p>
        </p:txBody>
      </p:sp>
      <p:sp>
        <p:nvSpPr>
          <p:cNvPr id="3" name="Text Placeholder 2"/>
          <p:cNvSpPr>
            <a:spLocks noGrp="1"/>
          </p:cNvSpPr>
          <p:nvPr>
            <p:ph type="body" idx="1"/>
          </p:nvPr>
        </p:nvSpPr>
        <p:spPr>
          <a:xfrm>
            <a:off x="1615382" y="1845394"/>
            <a:ext cx="2901255" cy="67105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2700">
                <a:latin typeface="Arial" panose="020B0604020202020204" pitchFamily="34" charset="0"/>
                <a:cs typeface="Arial" panose="020B0604020202020204" pitchFamily="34" charset="0"/>
              </a:rPr>
              <a:t>Fecal Impaction </a:t>
            </a:r>
          </a:p>
        </p:txBody>
      </p:sp>
      <p:sp>
        <p:nvSpPr>
          <p:cNvPr id="4" name="Content Placeholder 3"/>
          <p:cNvSpPr>
            <a:spLocks noGrp="1"/>
          </p:cNvSpPr>
          <p:nvPr>
            <p:ph sz="half" idx="2"/>
          </p:nvPr>
        </p:nvSpPr>
        <p:spPr>
          <a:xfrm>
            <a:off x="1615382" y="2516445"/>
            <a:ext cx="2901255" cy="2983054"/>
          </a:xfrm>
          <a:solidFill>
            <a:schemeClr val="accent1">
              <a:lumMod val="60000"/>
              <a:lumOff val="40000"/>
            </a:schemeClr>
          </a:solidFill>
        </p:spPr>
        <p:txBody>
          <a:bodyPr>
            <a:normAutofit fontScale="92500" lnSpcReduction="20000"/>
          </a:bodyPr>
          <a:lstStyle/>
          <a:p>
            <a:pPr marL="0" indent="0">
              <a:buNone/>
            </a:pPr>
            <a:endParaRPr lang="en-US"/>
          </a:p>
          <a:p>
            <a:pPr marL="0" indent="0">
              <a:buNone/>
            </a:pPr>
            <a:r>
              <a:rPr lang="en-US"/>
              <a:t>Fecal impaction occurs when hard, dry stool  cannot pass through the colon or rectum. Fecal impaction may be caused by using laxatives too often, using certain types of pain medicines, little or no physical activity over a long period, diet changes, or constipation that is not treated (NCI, </a:t>
            </a:r>
            <a:r>
              <a:rPr lang="en-US" err="1"/>
              <a:t>n.d.</a:t>
            </a:r>
            <a:r>
              <a:rPr lang="en-US"/>
              <a:t>). </a:t>
            </a:r>
          </a:p>
          <a:p>
            <a:pPr marL="0" indent="0">
              <a:buNone/>
            </a:pPr>
            <a:endParaRPr lang="en-US"/>
          </a:p>
        </p:txBody>
      </p:sp>
      <p:sp>
        <p:nvSpPr>
          <p:cNvPr id="5" name="Text Placeholder 4"/>
          <p:cNvSpPr>
            <a:spLocks noGrp="1"/>
          </p:cNvSpPr>
          <p:nvPr>
            <p:ph type="body" sz="quarter" idx="3"/>
          </p:nvPr>
        </p:nvSpPr>
        <p:spPr>
          <a:xfrm>
            <a:off x="4614864" y="1919365"/>
            <a:ext cx="2915543" cy="597079"/>
          </a:xfrm>
          <a:gradFill>
            <a:gsLst>
              <a:gs pos="68500">
                <a:schemeClr val="accent6">
                  <a:lumMod val="40000"/>
                  <a:lumOff val="60000"/>
                </a:schemeClr>
              </a:gs>
              <a:gs pos="37000">
                <a:schemeClr val="accent6">
                  <a:lumMod val="20000"/>
                  <a:lumOff val="80000"/>
                </a:schemeClr>
              </a:gs>
              <a:gs pos="0">
                <a:srgbClr val="92D050"/>
              </a:gs>
              <a:gs pos="0">
                <a:schemeClr val="bg1"/>
              </a:gs>
              <a:gs pos="100000">
                <a:srgbClr val="AFD2BD"/>
              </a:gs>
              <a:gs pos="100000">
                <a:schemeClr val="accent1">
                  <a:lumMod val="45000"/>
                  <a:lumOff val="55000"/>
                </a:schemeClr>
              </a:gs>
              <a:gs pos="100000">
                <a:schemeClr val="accent6">
                  <a:lumMod val="60000"/>
                  <a:lumOff val="40000"/>
                </a:schemeClr>
              </a:gs>
            </a:gsLst>
            <a:lin ang="5400000" scaled="1"/>
          </a:gradFill>
        </p:spPr>
        <p:txBody>
          <a:bodyPr>
            <a:normAutofit/>
          </a:bodyPr>
          <a:lstStyle/>
          <a:p>
            <a:r>
              <a:rPr lang="en-US" sz="2400">
                <a:latin typeface="Arial" panose="020B0604020202020204" pitchFamily="34" charset="0"/>
                <a:cs typeface="Arial" panose="020B0604020202020204" pitchFamily="34" charset="0"/>
              </a:rPr>
              <a:t>Bowel Obstruction </a:t>
            </a:r>
          </a:p>
        </p:txBody>
      </p:sp>
      <p:sp>
        <p:nvSpPr>
          <p:cNvPr id="6" name="Content Placeholder 5"/>
          <p:cNvSpPr>
            <a:spLocks noGrp="1"/>
          </p:cNvSpPr>
          <p:nvPr>
            <p:ph sz="quarter" idx="4"/>
          </p:nvPr>
        </p:nvSpPr>
        <p:spPr>
          <a:xfrm>
            <a:off x="4614864" y="2516445"/>
            <a:ext cx="2915543" cy="2983054"/>
          </a:xfrm>
          <a:solidFill>
            <a:schemeClr val="accent6">
              <a:lumMod val="40000"/>
              <a:lumOff val="60000"/>
            </a:schemeClr>
          </a:solidFill>
        </p:spPr>
        <p:txBody>
          <a:bodyPr>
            <a:normAutofit fontScale="92500" lnSpcReduction="10000"/>
          </a:bodyPr>
          <a:lstStyle/>
          <a:p>
            <a:pPr marL="0" indent="0">
              <a:buNone/>
            </a:pP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A bowel/intestinal blockage or obstruction occurs when something prevents the contents of the intestines from passing normally through the digestive tract. The problem causing the blockage can be inside or outside the intestine. </a:t>
            </a:r>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10</a:t>
            </a:fld>
            <a:endParaRPr lang="en-US"/>
          </a:p>
        </p:txBody>
      </p:sp>
      <p:sp>
        <p:nvSpPr>
          <p:cNvPr id="8" name="Rectangle 7"/>
          <p:cNvSpPr/>
          <p:nvPr/>
        </p:nvSpPr>
        <p:spPr>
          <a:xfrm>
            <a:off x="4481110" y="3290500"/>
            <a:ext cx="227948" cy="300082"/>
          </a:xfrm>
          <a:prstGeom prst="rect">
            <a:avLst/>
          </a:prstGeom>
        </p:spPr>
        <p:txBody>
          <a:bodyPr wrap="none">
            <a:spAutoFit/>
          </a:bodyPr>
          <a:lstStyle/>
          <a:p>
            <a:r>
              <a:rPr lang="en-US" sz="1350">
                <a:solidFill>
                  <a:srgbClr val="000000"/>
                </a:solidFill>
                <a:latin typeface="Times New Roman" panose="02020603050405020304" pitchFamily="18" charset="0"/>
              </a:rPr>
              <a:t> </a:t>
            </a:r>
            <a:endParaRPr lang="en-US" sz="1350"/>
          </a:p>
        </p:txBody>
      </p:sp>
      <p:sp>
        <p:nvSpPr>
          <p:cNvPr id="9" name="Rectangle 8"/>
          <p:cNvSpPr/>
          <p:nvPr/>
        </p:nvSpPr>
        <p:spPr>
          <a:xfrm>
            <a:off x="4481110" y="3290500"/>
            <a:ext cx="227948" cy="300082"/>
          </a:xfrm>
          <a:prstGeom prst="rect">
            <a:avLst/>
          </a:prstGeom>
        </p:spPr>
        <p:txBody>
          <a:bodyPr wrap="none">
            <a:spAutoFit/>
          </a:bodyPr>
          <a:lstStyle/>
          <a:p>
            <a:r>
              <a:rPr lang="en-US" sz="1350">
                <a:solidFill>
                  <a:srgbClr val="000000"/>
                </a:solidFill>
                <a:latin typeface="Times New Roman" panose="02020603050405020304" pitchFamily="18" charset="0"/>
              </a:rPr>
              <a:t> </a:t>
            </a:r>
            <a:endParaRPr lang="en-US" sz="1350"/>
          </a:p>
        </p:txBody>
      </p:sp>
      <p:sp>
        <p:nvSpPr>
          <p:cNvPr id="10" name="Rectangle 9"/>
          <p:cNvSpPr/>
          <p:nvPr/>
        </p:nvSpPr>
        <p:spPr>
          <a:xfrm>
            <a:off x="4481110" y="3290500"/>
            <a:ext cx="227948" cy="300082"/>
          </a:xfrm>
          <a:prstGeom prst="rect">
            <a:avLst/>
          </a:prstGeom>
        </p:spPr>
        <p:txBody>
          <a:bodyPr wrap="none">
            <a:spAutoFit/>
          </a:bodyPr>
          <a:lstStyle/>
          <a:p>
            <a:r>
              <a:rPr lang="en-US" sz="1350">
                <a:solidFill>
                  <a:srgbClr val="000000"/>
                </a:solidFill>
                <a:latin typeface="Times New Roman" panose="02020603050405020304" pitchFamily="18" charset="0"/>
              </a:rPr>
              <a:t> </a:t>
            </a:r>
            <a:endParaRPr lang="en-US" sz="1350"/>
          </a:p>
        </p:txBody>
      </p:sp>
      <p:sp>
        <p:nvSpPr>
          <p:cNvPr id="11" name="Rectangle 10"/>
          <p:cNvSpPr/>
          <p:nvPr/>
        </p:nvSpPr>
        <p:spPr>
          <a:xfrm>
            <a:off x="4481110" y="3290500"/>
            <a:ext cx="227948" cy="300082"/>
          </a:xfrm>
          <a:prstGeom prst="rect">
            <a:avLst/>
          </a:prstGeom>
        </p:spPr>
        <p:txBody>
          <a:bodyPr wrap="none">
            <a:spAutoFit/>
          </a:bodyPr>
          <a:lstStyle/>
          <a:p>
            <a:r>
              <a:rPr lang="en-US" sz="1350">
                <a:solidFill>
                  <a:srgbClr val="000000"/>
                </a:solidFill>
                <a:latin typeface="Times New Roman" panose="02020603050405020304" pitchFamily="18" charset="0"/>
              </a:rPr>
              <a:t> </a:t>
            </a:r>
            <a:endParaRPr lang="en-US" sz="1350"/>
          </a:p>
        </p:txBody>
      </p:sp>
      <p:sp>
        <p:nvSpPr>
          <p:cNvPr id="12" name="Rectangle 11"/>
          <p:cNvSpPr/>
          <p:nvPr/>
        </p:nvSpPr>
        <p:spPr>
          <a:xfrm>
            <a:off x="4481110" y="3290500"/>
            <a:ext cx="227948" cy="300082"/>
          </a:xfrm>
          <a:prstGeom prst="rect">
            <a:avLst/>
          </a:prstGeom>
        </p:spPr>
        <p:txBody>
          <a:bodyPr wrap="none">
            <a:spAutoFit/>
          </a:bodyPr>
          <a:lstStyle/>
          <a:p>
            <a:r>
              <a:rPr lang="en-US" sz="1350">
                <a:solidFill>
                  <a:srgbClr val="000000"/>
                </a:solidFill>
                <a:latin typeface="Times New Roman" panose="02020603050405020304" pitchFamily="18" charset="0"/>
              </a:rPr>
              <a:t> </a:t>
            </a:r>
            <a:endParaRPr lang="en-US" sz="1350"/>
          </a:p>
        </p:txBody>
      </p:sp>
      <p:sp>
        <p:nvSpPr>
          <p:cNvPr id="14" name="Rectangle 13"/>
          <p:cNvSpPr/>
          <p:nvPr/>
        </p:nvSpPr>
        <p:spPr>
          <a:xfrm>
            <a:off x="4481110" y="3290500"/>
            <a:ext cx="227948" cy="300082"/>
          </a:xfrm>
          <a:prstGeom prst="rect">
            <a:avLst/>
          </a:prstGeom>
        </p:spPr>
        <p:txBody>
          <a:bodyPr wrap="none">
            <a:spAutoFit/>
          </a:bodyPr>
          <a:lstStyle/>
          <a:p>
            <a:r>
              <a:rPr lang="en-US" sz="1350">
                <a:solidFill>
                  <a:srgbClr val="000000"/>
                </a:solidFill>
                <a:latin typeface="Times New Roman" panose="02020603050405020304" pitchFamily="18" charset="0"/>
              </a:rPr>
              <a:t> </a:t>
            </a:r>
            <a:endParaRPr lang="en-US" sz="1350"/>
          </a:p>
        </p:txBody>
      </p:sp>
      <p:sp>
        <p:nvSpPr>
          <p:cNvPr id="15" name="Rectangle 14"/>
          <p:cNvSpPr/>
          <p:nvPr/>
        </p:nvSpPr>
        <p:spPr>
          <a:xfrm>
            <a:off x="4481110" y="3290500"/>
            <a:ext cx="227948" cy="300082"/>
          </a:xfrm>
          <a:prstGeom prst="rect">
            <a:avLst/>
          </a:prstGeom>
        </p:spPr>
        <p:txBody>
          <a:bodyPr wrap="none">
            <a:spAutoFit/>
          </a:bodyPr>
          <a:lstStyle/>
          <a:p>
            <a:r>
              <a:rPr lang="en-US" sz="1350">
                <a:solidFill>
                  <a:srgbClr val="000000"/>
                </a:solidFill>
                <a:latin typeface="Times New Roman" panose="02020603050405020304" pitchFamily="18" charset="0"/>
              </a:rPr>
              <a:t> </a:t>
            </a:r>
            <a:endParaRPr lang="en-US" sz="1350"/>
          </a:p>
        </p:txBody>
      </p:sp>
      <p:sp>
        <p:nvSpPr>
          <p:cNvPr id="16" name="Rectangle 15"/>
          <p:cNvSpPr/>
          <p:nvPr/>
        </p:nvSpPr>
        <p:spPr>
          <a:xfrm>
            <a:off x="4481110" y="3290500"/>
            <a:ext cx="227948" cy="300082"/>
          </a:xfrm>
          <a:prstGeom prst="rect">
            <a:avLst/>
          </a:prstGeom>
        </p:spPr>
        <p:txBody>
          <a:bodyPr wrap="none">
            <a:spAutoFit/>
          </a:bodyPr>
          <a:lstStyle/>
          <a:p>
            <a:r>
              <a:rPr lang="en-US" sz="1350">
                <a:solidFill>
                  <a:srgbClr val="000000"/>
                </a:solidFill>
                <a:latin typeface="Times New Roman" panose="02020603050405020304" pitchFamily="18" charset="0"/>
              </a:rPr>
              <a:t> </a:t>
            </a:r>
            <a:endParaRPr lang="en-US" sz="1350"/>
          </a:p>
        </p:txBody>
      </p:sp>
    </p:spTree>
    <p:extLst>
      <p:ext uri="{BB962C8B-B14F-4D97-AF65-F5344CB8AC3E}">
        <p14:creationId xmlns:p14="http://schemas.microsoft.com/office/powerpoint/2010/main" val="61671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93" y="201212"/>
            <a:ext cx="6107186" cy="887956"/>
          </a:xfrm>
        </p:spPr>
        <p:txBody>
          <a:bodyPr>
            <a:normAutofit/>
          </a:bodyPr>
          <a:lstStyle/>
          <a:p>
            <a:r>
              <a:rPr lang="en-US" sz="2700">
                <a:latin typeface="Arial Black" panose="020B0A04020102020204" pitchFamily="34" charset="0"/>
              </a:rPr>
              <a:t>Signs &amp; Symptoms </a:t>
            </a:r>
          </a:p>
        </p:txBody>
      </p:sp>
      <p:sp>
        <p:nvSpPr>
          <p:cNvPr id="3" name="Text Placeholder 2"/>
          <p:cNvSpPr>
            <a:spLocks noGrp="1"/>
          </p:cNvSpPr>
          <p:nvPr>
            <p:ph type="body" idx="1"/>
          </p:nvPr>
        </p:nvSpPr>
        <p:spPr>
          <a:xfrm>
            <a:off x="1356853" y="1839871"/>
            <a:ext cx="3031736" cy="61793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2400">
                <a:latin typeface="Arial" panose="020B0604020202020204" pitchFamily="34" charset="0"/>
                <a:cs typeface="Arial" panose="020B0604020202020204" pitchFamily="34" charset="0"/>
              </a:rPr>
              <a:t>Fecal Impaction</a:t>
            </a:r>
          </a:p>
        </p:txBody>
      </p:sp>
      <p:sp>
        <p:nvSpPr>
          <p:cNvPr id="4" name="Content Placeholder 3"/>
          <p:cNvSpPr>
            <a:spLocks noGrp="1"/>
          </p:cNvSpPr>
          <p:nvPr>
            <p:ph sz="half" idx="2"/>
          </p:nvPr>
        </p:nvSpPr>
        <p:spPr>
          <a:xfrm>
            <a:off x="1356853" y="2453322"/>
            <a:ext cx="3031736" cy="3248524"/>
          </a:xfrm>
          <a:solidFill>
            <a:schemeClr val="accent1">
              <a:lumMod val="40000"/>
              <a:lumOff val="60000"/>
            </a:schemeClr>
          </a:solidFill>
        </p:spPr>
        <p:txBody>
          <a:bodyPr>
            <a:normAutofit fontScale="77500" lnSpcReduction="20000"/>
          </a:bodyPr>
          <a:lstStyle/>
          <a:p>
            <a:pPr marL="257175" indent="-257175">
              <a:lnSpc>
                <a:spcPct val="107000"/>
              </a:lnSpc>
              <a:spcBef>
                <a:spcPts val="450"/>
              </a:spcBef>
              <a:spcAft>
                <a:spcPts val="225"/>
              </a:spcAft>
              <a:buClr>
                <a:srgbClr val="0070C0"/>
              </a:buClr>
              <a:buFont typeface="Wingdings" panose="05000000000000000000" pitchFamily="2" charset="2"/>
              <a:buChar char=""/>
            </a:pPr>
            <a:r>
              <a:rPr lang="en-US" sz="1725">
                <a:solidFill>
                  <a:srgbClr val="333333"/>
                </a:solidFill>
                <a:latin typeface="Arial" panose="020B0604020202020204" pitchFamily="34" charset="0"/>
                <a:ea typeface="Times New Roman" panose="02020603050405020304" pitchFamily="18" charset="0"/>
                <a:cs typeface="Arial" panose="020B0604020202020204" pitchFamily="34" charset="0"/>
              </a:rPr>
              <a:t>Constipation.</a:t>
            </a:r>
            <a:endParaRPr lang="en-US" sz="1725">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spcBef>
                <a:spcPts val="450"/>
              </a:spcBef>
              <a:spcAft>
                <a:spcPts val="225"/>
              </a:spcAft>
              <a:buClr>
                <a:srgbClr val="0070C0"/>
              </a:buClr>
              <a:buFont typeface="Wingdings" panose="05000000000000000000" pitchFamily="2" charset="2"/>
              <a:buChar char=""/>
            </a:pPr>
            <a:r>
              <a:rPr lang="en-US" sz="1725">
                <a:solidFill>
                  <a:srgbClr val="333333"/>
                </a:solidFill>
                <a:latin typeface="Arial" panose="020B0604020202020204" pitchFamily="34" charset="0"/>
                <a:ea typeface="Times New Roman" panose="02020603050405020304" pitchFamily="18" charset="0"/>
                <a:cs typeface="Arial" panose="020B0604020202020204" pitchFamily="34" charset="0"/>
              </a:rPr>
              <a:t>Rectal discomfort.</a:t>
            </a:r>
            <a:endParaRPr lang="en-US" sz="1725">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spcBef>
                <a:spcPts val="450"/>
              </a:spcBef>
              <a:spcAft>
                <a:spcPts val="225"/>
              </a:spcAft>
              <a:buClr>
                <a:srgbClr val="0070C0"/>
              </a:buClr>
              <a:buFont typeface="Wingdings" panose="05000000000000000000" pitchFamily="2" charset="2"/>
              <a:buChar char=""/>
            </a:pPr>
            <a:r>
              <a:rPr lang="en-US" sz="1725">
                <a:solidFill>
                  <a:srgbClr val="333333"/>
                </a:solidFill>
                <a:latin typeface="Arial" panose="020B0604020202020204" pitchFamily="34" charset="0"/>
                <a:ea typeface="Times New Roman" panose="02020603050405020304" pitchFamily="18" charset="0"/>
                <a:cs typeface="Arial" panose="020B0604020202020204" pitchFamily="34" charset="0"/>
              </a:rPr>
              <a:t>Anorexia</a:t>
            </a:r>
            <a:endParaRPr lang="en-US" sz="1725">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spcBef>
                <a:spcPts val="450"/>
              </a:spcBef>
              <a:spcAft>
                <a:spcPts val="225"/>
              </a:spcAft>
              <a:buClr>
                <a:srgbClr val="0070C0"/>
              </a:buClr>
              <a:buFont typeface="Wingdings" panose="05000000000000000000" pitchFamily="2" charset="2"/>
              <a:buChar char=""/>
            </a:pPr>
            <a:r>
              <a:rPr lang="en-US" sz="1725">
                <a:solidFill>
                  <a:srgbClr val="333333"/>
                </a:solidFill>
                <a:latin typeface="Arial" panose="020B0604020202020204" pitchFamily="34" charset="0"/>
                <a:ea typeface="Times New Roman" panose="02020603050405020304" pitchFamily="18" charset="0"/>
                <a:cs typeface="Arial" panose="020B0604020202020204" pitchFamily="34" charset="0"/>
              </a:rPr>
              <a:t>Nausea and vomiting </a:t>
            </a:r>
            <a:endParaRPr lang="en-US" sz="1725">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spcBef>
                <a:spcPts val="450"/>
              </a:spcBef>
              <a:spcAft>
                <a:spcPts val="225"/>
              </a:spcAft>
              <a:buClr>
                <a:srgbClr val="0070C0"/>
              </a:buClr>
              <a:buFont typeface="Wingdings" panose="05000000000000000000" pitchFamily="2" charset="2"/>
              <a:buChar char=""/>
            </a:pPr>
            <a:r>
              <a:rPr lang="en-US" sz="1725">
                <a:solidFill>
                  <a:srgbClr val="333333"/>
                </a:solidFill>
                <a:latin typeface="Arial" panose="020B0604020202020204" pitchFamily="34" charset="0"/>
                <a:ea typeface="Times New Roman" panose="02020603050405020304" pitchFamily="18" charset="0"/>
                <a:cs typeface="Arial" panose="020B0604020202020204" pitchFamily="34" charset="0"/>
              </a:rPr>
              <a:t>Abdominal pain</a:t>
            </a:r>
            <a:endParaRPr lang="en-US" sz="1725">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spcBef>
                <a:spcPts val="450"/>
              </a:spcBef>
              <a:spcAft>
                <a:spcPts val="225"/>
              </a:spcAft>
              <a:buClr>
                <a:srgbClr val="0070C0"/>
              </a:buClr>
              <a:buFont typeface="Wingdings" panose="05000000000000000000" pitchFamily="2" charset="2"/>
              <a:buChar char=""/>
            </a:pPr>
            <a:r>
              <a:rPr lang="en-US" sz="1725">
                <a:solidFill>
                  <a:srgbClr val="333333"/>
                </a:solidFill>
                <a:latin typeface="Arial" panose="020B0604020202020204" pitchFamily="34" charset="0"/>
                <a:ea typeface="Times New Roman" panose="02020603050405020304" pitchFamily="18" charset="0"/>
                <a:cs typeface="Arial" panose="020B0604020202020204" pitchFamily="34" charset="0"/>
              </a:rPr>
              <a:t>Paradoxical diarrhea (</a:t>
            </a:r>
            <a:r>
              <a:rPr lang="en-US" sz="1725">
                <a:solidFill>
                  <a:srgbClr val="222222"/>
                </a:solidFill>
                <a:latin typeface="Arial" panose="020B0604020202020204" pitchFamily="34" charset="0"/>
                <a:ea typeface="Calibri" panose="020F0502020204030204" pitchFamily="34" charset="0"/>
                <a:cs typeface="Arial" panose="020B0604020202020204" pitchFamily="34" charset="0"/>
              </a:rPr>
              <a:t>Liquid stool leaks around the fecal mass, imitating incontinence)</a:t>
            </a:r>
            <a:endParaRPr lang="en-US" sz="1725">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spcBef>
                <a:spcPts val="450"/>
              </a:spcBef>
              <a:spcAft>
                <a:spcPts val="225"/>
              </a:spcAft>
              <a:buClr>
                <a:srgbClr val="0070C0"/>
              </a:buClr>
              <a:buFont typeface="Wingdings" panose="05000000000000000000" pitchFamily="2" charset="2"/>
              <a:buChar char=""/>
            </a:pPr>
            <a:r>
              <a:rPr lang="en-US" sz="1725">
                <a:solidFill>
                  <a:srgbClr val="333333"/>
                </a:solidFill>
                <a:latin typeface="Arial" panose="020B0604020202020204" pitchFamily="34" charset="0"/>
                <a:ea typeface="Times New Roman" panose="02020603050405020304" pitchFamily="18" charset="0"/>
                <a:cs typeface="Arial" panose="020B0604020202020204" pitchFamily="34" charset="0"/>
              </a:rPr>
              <a:t>Urinary frequency and/or urinary overflow incontinence.</a:t>
            </a:r>
            <a:endParaRPr lang="en-US" sz="1725">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spcBef>
                <a:spcPts val="450"/>
              </a:spcBef>
              <a:spcAft>
                <a:spcPts val="225"/>
              </a:spcAft>
              <a:buClr>
                <a:srgbClr val="0070C0"/>
              </a:buClr>
              <a:buFont typeface="Wingdings" panose="05000000000000000000" pitchFamily="2" charset="2"/>
              <a:buChar char=""/>
            </a:pPr>
            <a:r>
              <a:rPr lang="en-US" sz="1725">
                <a:solidFill>
                  <a:srgbClr val="333333"/>
                </a:solidFill>
                <a:latin typeface="Arial" panose="020B0604020202020204" pitchFamily="34" charset="0"/>
                <a:ea typeface="Times New Roman" panose="02020603050405020304" pitchFamily="18" charset="0"/>
                <a:cs typeface="Arial" panose="020B0604020202020204" pitchFamily="34" charset="0"/>
              </a:rPr>
              <a:t>Abdominal distention and tenderness.</a:t>
            </a:r>
            <a:endParaRPr lang="en-US" sz="1725">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spcBef>
                <a:spcPts val="450"/>
              </a:spcBef>
              <a:spcAft>
                <a:spcPts val="225"/>
              </a:spcAft>
              <a:buClr>
                <a:srgbClr val="0070C0"/>
              </a:buClr>
              <a:buFont typeface="Wingdings" panose="05000000000000000000" pitchFamily="2" charset="2"/>
              <a:buChar char=""/>
            </a:pPr>
            <a:r>
              <a:rPr lang="en-US" sz="1725">
                <a:solidFill>
                  <a:srgbClr val="333333"/>
                </a:solidFill>
                <a:latin typeface="Arial" panose="020B0604020202020204" pitchFamily="34" charset="0"/>
                <a:ea typeface="Times New Roman" panose="02020603050405020304" pitchFamily="18" charset="0"/>
                <a:cs typeface="Arial" panose="020B0604020202020204" pitchFamily="34" charset="0"/>
              </a:rPr>
              <a:t>Fever.</a:t>
            </a:r>
            <a:endParaRPr lang="en-US" sz="1725">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a:p>
        </p:txBody>
      </p:sp>
      <p:sp>
        <p:nvSpPr>
          <p:cNvPr id="5" name="Text Placeholder 4"/>
          <p:cNvSpPr>
            <a:spLocks noGrp="1"/>
          </p:cNvSpPr>
          <p:nvPr>
            <p:ph type="body" sz="quarter" idx="3"/>
          </p:nvPr>
        </p:nvSpPr>
        <p:spPr>
          <a:xfrm>
            <a:off x="4516637" y="1908610"/>
            <a:ext cx="3300010" cy="544712"/>
          </a:xfrm>
          <a:gradFill>
            <a:gsLst>
              <a:gs pos="37000">
                <a:schemeClr val="accent6">
                  <a:lumMod val="40000"/>
                  <a:lumOff val="60000"/>
                </a:schemeClr>
              </a:gs>
              <a:gs pos="0">
                <a:schemeClr val="accent1">
                  <a:lumMod val="5000"/>
                  <a:lumOff val="95000"/>
                </a:schemeClr>
              </a:gs>
              <a:gs pos="74000">
                <a:schemeClr val="accent6">
                  <a:lumMod val="60000"/>
                  <a:lumOff val="40000"/>
                </a:schemeClr>
              </a:gs>
              <a:gs pos="83000">
                <a:schemeClr val="accent6">
                  <a:lumMod val="60000"/>
                  <a:lumOff val="40000"/>
                </a:schemeClr>
              </a:gs>
              <a:gs pos="100000">
                <a:schemeClr val="accent6">
                  <a:lumMod val="60000"/>
                  <a:lumOff val="40000"/>
                </a:schemeClr>
              </a:gs>
            </a:gsLst>
            <a:lin ang="5400000" scaled="1"/>
          </a:gradFill>
        </p:spPr>
        <p:txBody>
          <a:bodyPr>
            <a:normAutofit/>
          </a:bodyPr>
          <a:lstStyle/>
          <a:p>
            <a:r>
              <a:rPr lang="en-US" sz="2400">
                <a:latin typeface="Arial" panose="020B0604020202020204" pitchFamily="34" charset="0"/>
                <a:cs typeface="Arial" panose="020B0604020202020204" pitchFamily="34" charset="0"/>
              </a:rPr>
              <a:t>Bowel Obstruction </a:t>
            </a:r>
          </a:p>
        </p:txBody>
      </p:sp>
      <p:sp>
        <p:nvSpPr>
          <p:cNvPr id="6" name="Content Placeholder 5"/>
          <p:cNvSpPr>
            <a:spLocks noGrp="1"/>
          </p:cNvSpPr>
          <p:nvPr>
            <p:ph sz="quarter" idx="4"/>
          </p:nvPr>
        </p:nvSpPr>
        <p:spPr>
          <a:xfrm>
            <a:off x="4516637" y="2453323"/>
            <a:ext cx="3300009" cy="3248524"/>
          </a:xfrm>
          <a:solidFill>
            <a:schemeClr val="accent6">
              <a:lumMod val="40000"/>
              <a:lumOff val="60000"/>
            </a:schemeClr>
          </a:solidFill>
        </p:spPr>
        <p:txBody>
          <a:bodyPr>
            <a:noAutofit/>
          </a:bodyPr>
          <a:lstStyle/>
          <a:p>
            <a:pPr marL="257175" indent="-257175" algn="just">
              <a:lnSpc>
                <a:spcPct val="107000"/>
              </a:lnSpc>
              <a:spcBef>
                <a:spcPts val="450"/>
              </a:spcBef>
              <a:spcAft>
                <a:spcPts val="225"/>
              </a:spcAft>
              <a:buClr>
                <a:srgbClr val="0070C0"/>
              </a:buClr>
              <a:buFont typeface="Wingdings" panose="05000000000000000000" pitchFamily="2" charset="2"/>
              <a:buChar char=""/>
            </a:pPr>
            <a:r>
              <a:rPr lang="en-US" sz="1200">
                <a:solidFill>
                  <a:srgbClr val="444444"/>
                </a:solidFill>
                <a:latin typeface="Arial" panose="020B0604020202020204" pitchFamily="34" charset="0"/>
                <a:ea typeface="Times New Roman" panose="02020603050405020304" pitchFamily="18" charset="0"/>
                <a:cs typeface="Arial" panose="020B0604020202020204" pitchFamily="34" charset="0"/>
              </a:rPr>
              <a:t>Cramping. </a:t>
            </a:r>
          </a:p>
          <a:p>
            <a:pPr marL="257175" indent="-257175" algn="just">
              <a:lnSpc>
                <a:spcPct val="107000"/>
              </a:lnSpc>
              <a:spcBef>
                <a:spcPts val="450"/>
              </a:spcBef>
              <a:spcAft>
                <a:spcPts val="225"/>
              </a:spcAft>
              <a:buClr>
                <a:srgbClr val="0070C0"/>
              </a:buClr>
              <a:buFont typeface="Wingdings" panose="05000000000000000000" pitchFamily="2" charset="2"/>
              <a:buChar char=""/>
            </a:pPr>
            <a:r>
              <a:rPr lang="en-US" sz="1200">
                <a:solidFill>
                  <a:srgbClr val="444444"/>
                </a:solidFill>
                <a:latin typeface="Arial" panose="020B0604020202020204" pitchFamily="34" charset="0"/>
                <a:ea typeface="Times New Roman" panose="02020603050405020304" pitchFamily="18" charset="0"/>
                <a:cs typeface="Arial" panose="020B0604020202020204" pitchFamily="34" charset="0"/>
              </a:rPr>
              <a:t>Abdominal pain. </a:t>
            </a:r>
            <a:endParaRPr lang="en-US" sz="1200">
              <a:latin typeface="Arial" panose="020B0604020202020204" pitchFamily="34" charset="0"/>
              <a:ea typeface="Calibri" panose="020F0502020204030204" pitchFamily="34" charset="0"/>
              <a:cs typeface="Arial" panose="020B0604020202020204" pitchFamily="34" charset="0"/>
            </a:endParaRPr>
          </a:p>
          <a:p>
            <a:pPr marL="257175" indent="-257175" algn="just">
              <a:lnSpc>
                <a:spcPct val="107000"/>
              </a:lnSpc>
              <a:spcBef>
                <a:spcPts val="450"/>
              </a:spcBef>
              <a:spcAft>
                <a:spcPts val="225"/>
              </a:spcAft>
              <a:buClr>
                <a:srgbClr val="0070C0"/>
              </a:buClr>
              <a:buFont typeface="Wingdings" panose="05000000000000000000" pitchFamily="2" charset="2"/>
              <a:buChar char=""/>
            </a:pPr>
            <a:r>
              <a:rPr lang="en-US" sz="1200">
                <a:solidFill>
                  <a:srgbClr val="444444"/>
                </a:solidFill>
                <a:latin typeface="Arial" panose="020B0604020202020204" pitchFamily="34" charset="0"/>
                <a:ea typeface="Times New Roman" panose="02020603050405020304" pitchFamily="18" charset="0"/>
                <a:cs typeface="Arial" panose="020B0604020202020204" pitchFamily="34" charset="0"/>
              </a:rPr>
              <a:t>Nausea and vomiting.</a:t>
            </a:r>
            <a:endParaRPr lang="en-US" sz="1200">
              <a:latin typeface="Arial" panose="020B0604020202020204" pitchFamily="34" charset="0"/>
              <a:ea typeface="Calibri" panose="020F0502020204030204" pitchFamily="34" charset="0"/>
              <a:cs typeface="Arial" panose="020B0604020202020204" pitchFamily="34" charset="0"/>
            </a:endParaRPr>
          </a:p>
          <a:p>
            <a:pPr marL="257175" indent="-257175" algn="just">
              <a:lnSpc>
                <a:spcPct val="107000"/>
              </a:lnSpc>
              <a:spcBef>
                <a:spcPts val="450"/>
              </a:spcBef>
              <a:spcAft>
                <a:spcPts val="225"/>
              </a:spcAft>
              <a:buClr>
                <a:srgbClr val="0070C0"/>
              </a:buClr>
              <a:buFont typeface="Wingdings" panose="05000000000000000000" pitchFamily="2" charset="2"/>
              <a:buChar char=""/>
            </a:pPr>
            <a:r>
              <a:rPr lang="en-US" sz="1200">
                <a:solidFill>
                  <a:srgbClr val="444444"/>
                </a:solidFill>
                <a:latin typeface="Arial" panose="020B0604020202020204" pitchFamily="34" charset="0"/>
                <a:ea typeface="Times New Roman" panose="02020603050405020304" pitchFamily="18" charset="0"/>
                <a:cs typeface="Arial" panose="020B0604020202020204" pitchFamily="34" charset="0"/>
              </a:rPr>
              <a:t>No gas passing through the rectum.</a:t>
            </a:r>
            <a:endParaRPr lang="en-US" sz="1200">
              <a:latin typeface="Arial" panose="020B0604020202020204" pitchFamily="34" charset="0"/>
              <a:ea typeface="Calibri" panose="020F0502020204030204" pitchFamily="34" charset="0"/>
              <a:cs typeface="Arial" panose="020B0604020202020204" pitchFamily="34" charset="0"/>
            </a:endParaRPr>
          </a:p>
          <a:p>
            <a:pPr marL="257175" indent="-257175" algn="just">
              <a:lnSpc>
                <a:spcPct val="107000"/>
              </a:lnSpc>
              <a:spcBef>
                <a:spcPts val="450"/>
              </a:spcBef>
              <a:spcAft>
                <a:spcPts val="225"/>
              </a:spcAft>
              <a:buClr>
                <a:srgbClr val="0070C0"/>
              </a:buClr>
              <a:buFont typeface="Wingdings" panose="05000000000000000000" pitchFamily="2" charset="2"/>
              <a:buChar char=""/>
            </a:pPr>
            <a:r>
              <a:rPr lang="en-US" sz="1200">
                <a:solidFill>
                  <a:srgbClr val="444444"/>
                </a:solidFill>
                <a:latin typeface="Arial" panose="020B0604020202020204" pitchFamily="34" charset="0"/>
                <a:ea typeface="Times New Roman" panose="02020603050405020304" pitchFamily="18" charset="0"/>
                <a:cs typeface="Arial" panose="020B0604020202020204" pitchFamily="34" charset="0"/>
              </a:rPr>
              <a:t>A “tight” or firm and/or bloated abdomen, sometimes with abdominal tenderness.</a:t>
            </a:r>
            <a:endParaRPr lang="en-US" sz="1200">
              <a:latin typeface="Arial" panose="020B0604020202020204" pitchFamily="34" charset="0"/>
              <a:ea typeface="Calibri" panose="020F0502020204030204" pitchFamily="34" charset="0"/>
              <a:cs typeface="Arial" panose="020B0604020202020204" pitchFamily="34" charset="0"/>
            </a:endParaRPr>
          </a:p>
          <a:p>
            <a:pPr marL="257175" indent="-257175" algn="just">
              <a:lnSpc>
                <a:spcPct val="107000"/>
              </a:lnSpc>
              <a:spcBef>
                <a:spcPts val="450"/>
              </a:spcBef>
              <a:spcAft>
                <a:spcPts val="225"/>
              </a:spcAft>
              <a:buClr>
                <a:srgbClr val="0070C0"/>
              </a:buClr>
              <a:buFont typeface="Wingdings" panose="05000000000000000000" pitchFamily="2" charset="2"/>
              <a:buChar char=""/>
            </a:pPr>
            <a:r>
              <a:rPr lang="en-US" sz="1200">
                <a:solidFill>
                  <a:srgbClr val="444444"/>
                </a:solidFill>
                <a:latin typeface="Arial" panose="020B0604020202020204" pitchFamily="34" charset="0"/>
                <a:ea typeface="Times New Roman" panose="02020603050405020304" pitchFamily="18" charset="0"/>
                <a:cs typeface="Arial" panose="020B0604020202020204" pitchFamily="34" charset="0"/>
              </a:rPr>
              <a:t>Rapid pulse and rapid breathing during episodes of cramps.</a:t>
            </a:r>
            <a:endParaRPr lang="en-US" sz="1200">
              <a:latin typeface="Arial" panose="020B0604020202020204" pitchFamily="34" charset="0"/>
              <a:ea typeface="Calibri" panose="020F0502020204030204" pitchFamily="34" charset="0"/>
              <a:cs typeface="Arial" panose="020B0604020202020204" pitchFamily="34" charset="0"/>
            </a:endParaRPr>
          </a:p>
          <a:p>
            <a:pPr marL="257175" indent="-257175" algn="just">
              <a:lnSpc>
                <a:spcPct val="107000"/>
              </a:lnSpc>
              <a:spcBef>
                <a:spcPts val="450"/>
              </a:spcBef>
              <a:spcAft>
                <a:spcPts val="225"/>
              </a:spcAft>
              <a:buClr>
                <a:srgbClr val="0070C0"/>
              </a:buClr>
              <a:buFont typeface="Wingdings" panose="05000000000000000000" pitchFamily="2" charset="2"/>
              <a:buChar char=""/>
            </a:pPr>
            <a:r>
              <a:rPr lang="en-US" sz="1200">
                <a:solidFill>
                  <a:srgbClr val="444444"/>
                </a:solidFill>
                <a:latin typeface="Arial" panose="020B0604020202020204" pitchFamily="34" charset="0"/>
                <a:ea typeface="Times New Roman" panose="02020603050405020304" pitchFamily="18" charset="0"/>
                <a:cs typeface="Arial" panose="020B0604020202020204" pitchFamily="34" charset="0"/>
              </a:rPr>
              <a:t>Colon tumor </a:t>
            </a:r>
          </a:p>
          <a:p>
            <a:pPr marL="257175" indent="-257175" algn="just">
              <a:lnSpc>
                <a:spcPct val="107000"/>
              </a:lnSpc>
              <a:spcBef>
                <a:spcPts val="450"/>
              </a:spcBef>
              <a:spcAft>
                <a:spcPts val="225"/>
              </a:spcAft>
              <a:buClr>
                <a:srgbClr val="0070C0"/>
              </a:buClr>
              <a:buFont typeface="Wingdings" panose="05000000000000000000" pitchFamily="2" charset="2"/>
              <a:buChar char=""/>
            </a:pPr>
            <a:r>
              <a:rPr lang="en-US" sz="1200">
                <a:solidFill>
                  <a:srgbClr val="444444"/>
                </a:solidFill>
                <a:latin typeface="Arial" panose="020B0604020202020204" pitchFamily="34" charset="0"/>
                <a:ea typeface="Times New Roman" panose="02020603050405020304" pitchFamily="18" charset="0"/>
                <a:cs typeface="Arial" panose="020B0604020202020204" pitchFamily="34" charset="0"/>
              </a:rPr>
              <a:t>Diarrhea resulting from liquid stool leaking around a partial bowel obstruction.</a:t>
            </a:r>
            <a:endParaRPr lang="en-US" sz="1200">
              <a:latin typeface="Arial" panose="020B0604020202020204" pitchFamily="34" charset="0"/>
              <a:ea typeface="Calibri" panose="020F050202020403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4247537" y="5340761"/>
            <a:ext cx="3281977" cy="557597"/>
          </a:xfrm>
        </p:spPr>
        <p:txBody>
          <a:bodyPr/>
          <a:lstStyle/>
          <a:p>
            <a:fld id="{BA4BD403-32A3-456F-9E42-157C52AD5E0F}" type="slidenum">
              <a:rPr lang="en-US" smtClean="0"/>
              <a:t>11</a:t>
            </a:fld>
            <a:endParaRPr lang="en-US"/>
          </a:p>
        </p:txBody>
      </p:sp>
    </p:spTree>
    <p:extLst>
      <p:ext uri="{BB962C8B-B14F-4D97-AF65-F5344CB8AC3E}">
        <p14:creationId xmlns:p14="http://schemas.microsoft.com/office/powerpoint/2010/main" val="3281598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2F19F4-E07F-413C-B2A2-035D9A41FD6E}"/>
              </a:ext>
            </a:extLst>
          </p:cNvPr>
          <p:cNvSpPr>
            <a:spLocks noGrp="1"/>
          </p:cNvSpPr>
          <p:nvPr>
            <p:ph type="title"/>
          </p:nvPr>
        </p:nvSpPr>
        <p:spPr>
          <a:xfrm>
            <a:off x="436234" y="349664"/>
            <a:ext cx="4384178" cy="1638377"/>
          </a:xfrm>
        </p:spPr>
        <p:txBody>
          <a:bodyPr anchor="b">
            <a:normAutofit/>
          </a:bodyPr>
          <a:lstStyle/>
          <a:p>
            <a:r>
              <a:rPr lang="en-US" sz="3600">
                <a:latin typeface="Arial Black"/>
                <a:cs typeface="Calibri Light"/>
              </a:rPr>
              <a:t>Importance of reporting change</a:t>
            </a:r>
          </a:p>
        </p:txBody>
      </p:sp>
      <p:sp>
        <p:nvSpPr>
          <p:cNvPr id="3" name="Content Placeholder 2">
            <a:extLst>
              <a:ext uri="{FF2B5EF4-FFF2-40B4-BE49-F238E27FC236}">
                <a16:creationId xmlns:a16="http://schemas.microsoft.com/office/drawing/2014/main" id="{07201392-A7FF-428F-8FEA-76958F3EFE3E}"/>
              </a:ext>
            </a:extLst>
          </p:cNvPr>
          <p:cNvSpPr>
            <a:spLocks noGrp="1"/>
          </p:cNvSpPr>
          <p:nvPr>
            <p:ph idx="1"/>
          </p:nvPr>
        </p:nvSpPr>
        <p:spPr>
          <a:xfrm>
            <a:off x="440991" y="2620641"/>
            <a:ext cx="4378312" cy="3023702"/>
          </a:xfrm>
        </p:spPr>
        <p:txBody>
          <a:bodyPr vert="horz" lIns="68580" tIns="34290" rIns="68580" bIns="34290" rtlCol="0" anchor="ctr">
            <a:normAutofit lnSpcReduction="10000"/>
          </a:bodyPr>
          <a:lstStyle/>
          <a:p>
            <a:pPr marL="0" indent="0">
              <a:spcBef>
                <a:spcPts val="0"/>
              </a:spcBef>
              <a:buNone/>
            </a:pPr>
            <a:r>
              <a:rPr lang="en-US" sz="1300">
                <a:latin typeface="Arial"/>
                <a:cs typeface="Calibri"/>
              </a:rPr>
              <a:t>Prevalence of constipation in </a:t>
            </a:r>
            <a:r>
              <a:rPr lang="en-US" sz="1300" b="1">
                <a:latin typeface="Arial"/>
                <a:cs typeface="Calibri"/>
              </a:rPr>
              <a:t>the general population </a:t>
            </a:r>
            <a:r>
              <a:rPr lang="en-US" sz="1300">
                <a:latin typeface="Arial"/>
                <a:cs typeface="Calibri"/>
              </a:rPr>
              <a:t>is difficult to ascertain due to inaccurate reporting. (Garrigues, et al., 2004) estimates that the general public has an incidence rate between 2%-34%.  The incidence among females and elderly are higher (Garrigues, et al., 2004).</a:t>
            </a:r>
            <a:endParaRPr lang="en-US" sz="1300">
              <a:latin typeface="Arial"/>
              <a:ea typeface="+mn-lt"/>
              <a:cs typeface="+mn-lt"/>
            </a:endParaRPr>
          </a:p>
          <a:p>
            <a:pPr marL="0" indent="0">
              <a:spcBef>
                <a:spcPts val="0"/>
              </a:spcBef>
              <a:buNone/>
            </a:pPr>
            <a:endParaRPr lang="en-US" sz="1300">
              <a:latin typeface="Arial"/>
              <a:ea typeface="+mn-lt"/>
              <a:cs typeface="+mn-lt"/>
            </a:endParaRPr>
          </a:p>
          <a:p>
            <a:pPr marL="0" indent="0">
              <a:spcBef>
                <a:spcPts val="0"/>
              </a:spcBef>
              <a:buNone/>
            </a:pPr>
            <a:r>
              <a:rPr lang="en-US" sz="1300">
                <a:latin typeface="Arial"/>
                <a:cs typeface="Calibri"/>
              </a:rPr>
              <a:t>Prevalence of constipation within </a:t>
            </a:r>
            <a:r>
              <a:rPr lang="en-US" sz="1300" b="1">
                <a:latin typeface="Arial"/>
                <a:cs typeface="Calibri"/>
              </a:rPr>
              <a:t>the intellectual disability population</a:t>
            </a:r>
            <a:r>
              <a:rPr lang="en-US" sz="1300">
                <a:latin typeface="Arial"/>
                <a:cs typeface="Calibri"/>
              </a:rPr>
              <a:t> is as high as 50% (Robertson, Baines, Emerson, &amp; Hatton, 2017). Increase in behaviors can also be an indication of constipation.</a:t>
            </a:r>
            <a:endParaRPr lang="en-US" sz="1300">
              <a:latin typeface="Arial"/>
              <a:ea typeface="+mn-lt"/>
              <a:cs typeface="+mn-lt"/>
            </a:endParaRPr>
          </a:p>
          <a:p>
            <a:pPr marL="0" indent="0">
              <a:buNone/>
            </a:pPr>
            <a:r>
              <a:rPr lang="en-US" sz="1300">
                <a:latin typeface="Arial"/>
                <a:cs typeface="Calibri"/>
              </a:rPr>
              <a:t>Any changes noted in bowel habits should be reported.  Individuals that take medications for constipation should be monitored.  To report a change contact  the nurse.  If nursing is not available, contact the PCP or an Urgent Care if issue is found on a weekend.    Delay in seeking care can result in complications.</a:t>
            </a:r>
          </a:p>
          <a:p>
            <a:pPr marL="0" indent="0">
              <a:buNone/>
            </a:pPr>
            <a:endParaRPr lang="en-US" sz="1300">
              <a:latin typeface="Arial"/>
              <a:cs typeface="Calibri"/>
            </a:endParaRPr>
          </a:p>
          <a:p>
            <a:pPr marL="0" indent="0">
              <a:buNone/>
            </a:pPr>
            <a:endParaRPr lang="en-US" sz="1300">
              <a:latin typeface="Arial"/>
              <a:cs typeface="Calibri"/>
            </a:endParaRPr>
          </a:p>
          <a:p>
            <a:endParaRPr lang="en-US" sz="1300">
              <a:cs typeface="Calibri"/>
            </a:endParaRPr>
          </a:p>
          <a:p>
            <a:pPr marL="0" indent="0">
              <a:buNone/>
            </a:pPr>
            <a:endParaRPr lang="en-US" sz="1300">
              <a:cs typeface="Calibri"/>
            </a:endParaRPr>
          </a:p>
        </p:txBody>
      </p:sp>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186644" y="1760836"/>
            <a:ext cx="524256"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1585" y="399675"/>
            <a:ext cx="3485526"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612E8625-82FE-4C70-AED3-00CB60761595}"/>
              </a:ext>
            </a:extLst>
          </p:cNvPr>
          <p:cNvPicPr>
            <a:picLocks noChangeAspect="1"/>
          </p:cNvPicPr>
          <p:nvPr/>
        </p:nvPicPr>
        <p:blipFill rotWithShape="1">
          <a:blip r:embed="rId2"/>
          <a:srcRect l="15303" r="10597" b="2"/>
          <a:stretch/>
        </p:blipFill>
        <p:spPr>
          <a:xfrm>
            <a:off x="5566029" y="627954"/>
            <a:ext cx="3176637" cy="5353373"/>
          </a:xfrm>
          <a:prstGeom prst="rect">
            <a:avLst/>
          </a:prstGeom>
        </p:spPr>
      </p:pic>
      <p:sp>
        <p:nvSpPr>
          <p:cNvPr id="18" name="Rectangle 1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65107" y="6150940"/>
            <a:ext cx="524256"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921846C-BA1F-4D6E-8200-8E809A7D93E3}"/>
              </a:ext>
            </a:extLst>
          </p:cNvPr>
          <p:cNvSpPr>
            <a:spLocks noGrp="1"/>
          </p:cNvSpPr>
          <p:nvPr>
            <p:ph type="sldNum" sz="quarter" idx="12"/>
          </p:nvPr>
        </p:nvSpPr>
        <p:spPr>
          <a:xfrm>
            <a:off x="6457950" y="6492240"/>
            <a:ext cx="2057400" cy="365125"/>
          </a:xfrm>
        </p:spPr>
        <p:txBody>
          <a:bodyPr>
            <a:normAutofit/>
          </a:bodyPr>
          <a:lstStyle/>
          <a:p>
            <a:pPr>
              <a:spcAft>
                <a:spcPts val="450"/>
              </a:spcAft>
            </a:pPr>
            <a:fld id="{BA4BD403-32A3-456F-9E42-157C52AD5E0F}" type="slidenum">
              <a:rPr lang="en-US" smtClean="0"/>
              <a:pPr>
                <a:spcAft>
                  <a:spcPts val="450"/>
                </a:spcAft>
              </a:pPr>
              <a:t>12</a:t>
            </a:fld>
            <a:endParaRPr lang="en-US"/>
          </a:p>
        </p:txBody>
      </p:sp>
    </p:spTree>
    <p:extLst>
      <p:ext uri="{BB962C8B-B14F-4D97-AF65-F5344CB8AC3E}">
        <p14:creationId xmlns:p14="http://schemas.microsoft.com/office/powerpoint/2010/main" val="347705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00CB-32C1-46F7-B728-D35584328513}"/>
              </a:ext>
            </a:extLst>
          </p:cNvPr>
          <p:cNvSpPr>
            <a:spLocks noGrp="1"/>
          </p:cNvSpPr>
          <p:nvPr>
            <p:ph type="title"/>
          </p:nvPr>
        </p:nvSpPr>
        <p:spPr>
          <a:xfrm>
            <a:off x="628650" y="365126"/>
            <a:ext cx="7886700" cy="560211"/>
          </a:xfrm>
        </p:spPr>
        <p:txBody>
          <a:bodyPr/>
          <a:lstStyle/>
          <a:p>
            <a:r>
              <a:rPr lang="en-US">
                <a:latin typeface="Arial Black"/>
                <a:cs typeface="Calibri Light"/>
              </a:rPr>
              <a:t>DSP's connect the dots....</a:t>
            </a:r>
            <a:endParaRPr lang="en-US">
              <a:latin typeface="Arial Black"/>
            </a:endParaRPr>
          </a:p>
        </p:txBody>
      </p:sp>
      <p:sp>
        <p:nvSpPr>
          <p:cNvPr id="3" name="Content Placeholder 2">
            <a:extLst>
              <a:ext uri="{FF2B5EF4-FFF2-40B4-BE49-F238E27FC236}">
                <a16:creationId xmlns:a16="http://schemas.microsoft.com/office/drawing/2014/main" id="{DE7DCBCD-7577-42A5-BA8D-B259017A2B30}"/>
              </a:ext>
            </a:extLst>
          </p:cNvPr>
          <p:cNvSpPr>
            <a:spLocks noGrp="1"/>
          </p:cNvSpPr>
          <p:nvPr>
            <p:ph idx="1"/>
          </p:nvPr>
        </p:nvSpPr>
        <p:spPr>
          <a:xfrm>
            <a:off x="77253" y="1377615"/>
            <a:ext cx="7886700" cy="2065338"/>
          </a:xfrm>
        </p:spPr>
        <p:txBody>
          <a:bodyPr vert="horz" lIns="68580" tIns="34290" rIns="68580" bIns="34290" rtlCol="0" anchor="t">
            <a:normAutofit/>
          </a:bodyPr>
          <a:lstStyle/>
          <a:p>
            <a:r>
              <a:rPr lang="en-US" sz="1800">
                <a:solidFill>
                  <a:srgbClr val="FF0000"/>
                </a:solidFill>
                <a:latin typeface="Arial"/>
                <a:cs typeface="Calibri"/>
              </a:rPr>
              <a:t>Situation:</a:t>
            </a:r>
            <a:r>
              <a:rPr lang="en-US" sz="1800">
                <a:latin typeface="Arial"/>
                <a:cs typeface="Calibri"/>
              </a:rPr>
              <a:t>  James lives with his parents.  His communication skills are limited.  He is incontinent of bowel and bladder and requires total assistance with hygiene.  He has a history of chronic constipation and fecal impaction.   The PCP has ordered </a:t>
            </a:r>
            <a:r>
              <a:rPr lang="en-US" sz="1800" err="1">
                <a:latin typeface="Arial"/>
                <a:cs typeface="Calibri"/>
              </a:rPr>
              <a:t>Miralax</a:t>
            </a:r>
            <a:r>
              <a:rPr lang="en-US" sz="1800">
                <a:latin typeface="Arial"/>
                <a:cs typeface="Calibri"/>
              </a:rPr>
              <a:t> daily to help soften and promote bowel movements.  James' mother does not like to give </a:t>
            </a:r>
            <a:r>
              <a:rPr lang="en-US" sz="1800" err="1">
                <a:latin typeface="Arial"/>
                <a:cs typeface="Calibri"/>
              </a:rPr>
              <a:t>Miralax</a:t>
            </a:r>
            <a:r>
              <a:rPr lang="en-US" sz="1800">
                <a:latin typeface="Arial"/>
                <a:cs typeface="Calibri"/>
              </a:rPr>
              <a:t> because it makes hygiene more difficult and he often will have leakage from his adult brief.  She prefers that it remain hard.  James attends day support.</a:t>
            </a:r>
          </a:p>
          <a:p>
            <a:endParaRPr lang="en-US">
              <a:cs typeface="Calibri"/>
            </a:endParaRPr>
          </a:p>
          <a:p>
            <a:endParaRPr lang="en-US">
              <a:cs typeface="Calibri"/>
            </a:endParaRPr>
          </a:p>
        </p:txBody>
      </p:sp>
      <p:sp>
        <p:nvSpPr>
          <p:cNvPr id="4" name="TextBox 3">
            <a:extLst>
              <a:ext uri="{FF2B5EF4-FFF2-40B4-BE49-F238E27FC236}">
                <a16:creationId xmlns:a16="http://schemas.microsoft.com/office/drawing/2014/main" id="{F5E6D2A6-BE75-43B0-83F4-6CF3037F2D25}"/>
              </a:ext>
            </a:extLst>
          </p:cNvPr>
          <p:cNvSpPr txBox="1"/>
          <p:nvPr/>
        </p:nvSpPr>
        <p:spPr>
          <a:xfrm>
            <a:off x="144741" y="4762692"/>
            <a:ext cx="853286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ea typeface="+mn-lt"/>
                <a:cs typeface="+mn-lt"/>
              </a:rPr>
              <a:t>Example of a progress note</a:t>
            </a:r>
            <a:r>
              <a:rPr lang="en-US">
                <a:ea typeface="+mn-lt"/>
                <a:cs typeface="+mn-lt"/>
              </a:rPr>
              <a:t>: 4/16/20 8:20am  James arrives at DS with a frown on his face.  Staff asked his mother about bowel movements in the last 2 days, since he has not had one while at DS.  His mother states,  he has not had one at home since last Friday, today is Wednesday.  Mother states that she had not given him Miralax either.  James' stomach appears bloated and he is refusing all food and drink.  Staff reported to DS manager. </a:t>
            </a:r>
          </a:p>
          <a:p>
            <a:pPr algn="l"/>
            <a:endParaRPr lang="en-US">
              <a:cs typeface="Calibri"/>
            </a:endParaRPr>
          </a:p>
        </p:txBody>
      </p:sp>
      <p:pic>
        <p:nvPicPr>
          <p:cNvPr id="5" name="Picture 5">
            <a:extLst>
              <a:ext uri="{FF2B5EF4-FFF2-40B4-BE49-F238E27FC236}">
                <a16:creationId xmlns:a16="http://schemas.microsoft.com/office/drawing/2014/main" id="{EC513127-BC41-40A0-BC51-67C3C4B9D0AB}"/>
              </a:ext>
            </a:extLst>
          </p:cNvPr>
          <p:cNvPicPr>
            <a:picLocks noChangeAspect="1"/>
          </p:cNvPicPr>
          <p:nvPr/>
        </p:nvPicPr>
        <p:blipFill>
          <a:blip r:embed="rId2"/>
          <a:stretch>
            <a:fillRect/>
          </a:stretch>
        </p:blipFill>
        <p:spPr>
          <a:xfrm>
            <a:off x="7805092" y="2361936"/>
            <a:ext cx="1276350" cy="2409825"/>
          </a:xfrm>
          <a:prstGeom prst="rect">
            <a:avLst/>
          </a:prstGeom>
        </p:spPr>
      </p:pic>
      <p:sp>
        <p:nvSpPr>
          <p:cNvPr id="7" name="Rectangle: Rounded Corners 6">
            <a:extLst>
              <a:ext uri="{FF2B5EF4-FFF2-40B4-BE49-F238E27FC236}">
                <a16:creationId xmlns:a16="http://schemas.microsoft.com/office/drawing/2014/main" id="{2F96247A-C989-489A-82DC-B3D1CC6587B0}"/>
              </a:ext>
            </a:extLst>
          </p:cNvPr>
          <p:cNvSpPr/>
          <p:nvPr/>
        </p:nvSpPr>
        <p:spPr>
          <a:xfrm>
            <a:off x="1339865" y="3516734"/>
            <a:ext cx="306255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Way to go DSP!  You recognized a change in status.</a:t>
            </a:r>
          </a:p>
        </p:txBody>
      </p:sp>
    </p:spTree>
    <p:extLst>
      <p:ext uri="{BB962C8B-B14F-4D97-AF65-F5344CB8AC3E}">
        <p14:creationId xmlns:p14="http://schemas.microsoft.com/office/powerpoint/2010/main" val="104063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4EA0-48D5-46AD-BF7B-8A67FB665F40}"/>
              </a:ext>
            </a:extLst>
          </p:cNvPr>
          <p:cNvSpPr>
            <a:spLocks noGrp="1"/>
          </p:cNvSpPr>
          <p:nvPr>
            <p:ph type="title"/>
          </p:nvPr>
        </p:nvSpPr>
        <p:spPr>
          <a:xfrm>
            <a:off x="628650" y="365126"/>
            <a:ext cx="7886700" cy="567393"/>
          </a:xfrm>
        </p:spPr>
        <p:txBody>
          <a:bodyPr/>
          <a:lstStyle/>
          <a:p>
            <a:r>
              <a:rPr lang="en-US">
                <a:latin typeface="Arial Black"/>
                <a:cs typeface="Calibri Light"/>
              </a:rPr>
              <a:t>DSP's connect the dots...</a:t>
            </a:r>
            <a:endParaRPr lang="en-US">
              <a:latin typeface="Arial Black"/>
            </a:endParaRPr>
          </a:p>
        </p:txBody>
      </p:sp>
      <p:sp>
        <p:nvSpPr>
          <p:cNvPr id="4" name="Slide Number Placeholder 3">
            <a:extLst>
              <a:ext uri="{FF2B5EF4-FFF2-40B4-BE49-F238E27FC236}">
                <a16:creationId xmlns:a16="http://schemas.microsoft.com/office/drawing/2014/main" id="{44A38F11-9C65-4A13-8783-ECD35032DC57}"/>
              </a:ext>
            </a:extLst>
          </p:cNvPr>
          <p:cNvSpPr>
            <a:spLocks noGrp="1"/>
          </p:cNvSpPr>
          <p:nvPr>
            <p:ph type="sldNum" sz="quarter" idx="12"/>
          </p:nvPr>
        </p:nvSpPr>
        <p:spPr/>
        <p:txBody>
          <a:bodyPr/>
          <a:lstStyle/>
          <a:p>
            <a:fld id="{BA4BD403-32A3-456F-9E42-157C52AD5E0F}" type="slidenum">
              <a:rPr lang="en-US" smtClean="0"/>
              <a:t>14</a:t>
            </a:fld>
            <a:endParaRPr lang="en-US"/>
          </a:p>
        </p:txBody>
      </p:sp>
      <p:sp>
        <p:nvSpPr>
          <p:cNvPr id="15" name="Rectangle: Rounded Corners 14">
            <a:extLst>
              <a:ext uri="{FF2B5EF4-FFF2-40B4-BE49-F238E27FC236}">
                <a16:creationId xmlns:a16="http://schemas.microsoft.com/office/drawing/2014/main" id="{C2C18EFA-0F02-4DB0-B140-17C5C3F903B8}"/>
              </a:ext>
            </a:extLst>
          </p:cNvPr>
          <p:cNvSpPr/>
          <p:nvPr/>
        </p:nvSpPr>
        <p:spPr>
          <a:xfrm>
            <a:off x="59735" y="1260172"/>
            <a:ext cx="3602460" cy="1592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Use the RAT tool to help staff recognize risks and prompt changes within plans and support instructions.  The RAT can help providers be proactive</a:t>
            </a:r>
            <a:r>
              <a:rPr lang="en-US">
                <a:cs typeface="Calibri"/>
              </a:rPr>
              <a:t>.</a:t>
            </a:r>
            <a:endParaRPr lang="en-US"/>
          </a:p>
        </p:txBody>
      </p:sp>
      <p:sp>
        <p:nvSpPr>
          <p:cNvPr id="16" name="Rectangle: Rounded Corners 15">
            <a:extLst>
              <a:ext uri="{FF2B5EF4-FFF2-40B4-BE49-F238E27FC236}">
                <a16:creationId xmlns:a16="http://schemas.microsoft.com/office/drawing/2014/main" id="{72F97431-C29E-4630-831B-EA0FC7726E26}"/>
              </a:ext>
            </a:extLst>
          </p:cNvPr>
          <p:cNvSpPr/>
          <p:nvPr/>
        </p:nvSpPr>
        <p:spPr>
          <a:xfrm>
            <a:off x="4625272" y="1448995"/>
            <a:ext cx="4349143" cy="19827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You are the boots on the ground!  Based on your daily observations you may recognize a change in status that would require evaluation.  If you notice any of the risk factors listed below for bowel obstruction, report and document quickly.</a:t>
            </a:r>
            <a:endParaRPr lang="en-US">
              <a:solidFill>
                <a:schemeClr val="tx1"/>
              </a:solidFill>
            </a:endParaRPr>
          </a:p>
        </p:txBody>
      </p:sp>
      <p:pic>
        <p:nvPicPr>
          <p:cNvPr id="5" name="Picture 4"/>
          <p:cNvPicPr>
            <a:picLocks noChangeAspect="1"/>
          </p:cNvPicPr>
          <p:nvPr/>
        </p:nvPicPr>
        <p:blipFill>
          <a:blip r:embed="rId2"/>
          <a:stretch>
            <a:fillRect/>
          </a:stretch>
        </p:blipFill>
        <p:spPr>
          <a:xfrm>
            <a:off x="0" y="3527949"/>
            <a:ext cx="9144000" cy="2828401"/>
          </a:xfrm>
          <a:prstGeom prst="rect">
            <a:avLst/>
          </a:prstGeom>
        </p:spPr>
      </p:pic>
      <p:sp>
        <p:nvSpPr>
          <p:cNvPr id="11" name="Multiplication Sign 9">
            <a:extLst>
              <a:ext uri="{FF2B5EF4-FFF2-40B4-BE49-F238E27FC236}">
                <a16:creationId xmlns:a16="http://schemas.microsoft.com/office/drawing/2014/main" id="{E411E5B3-A0D2-4FE7-BF3F-24497B93B139}"/>
              </a:ext>
            </a:extLst>
          </p:cNvPr>
          <p:cNvSpPr/>
          <p:nvPr/>
        </p:nvSpPr>
        <p:spPr>
          <a:xfrm>
            <a:off x="1433598" y="4300536"/>
            <a:ext cx="282591" cy="2711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ication Sign 9">
            <a:extLst>
              <a:ext uri="{FF2B5EF4-FFF2-40B4-BE49-F238E27FC236}">
                <a16:creationId xmlns:a16="http://schemas.microsoft.com/office/drawing/2014/main" id="{E411E5B3-A0D2-4FE7-BF3F-24497B93B139}"/>
              </a:ext>
            </a:extLst>
          </p:cNvPr>
          <p:cNvSpPr/>
          <p:nvPr/>
        </p:nvSpPr>
        <p:spPr>
          <a:xfrm>
            <a:off x="1434400" y="4571640"/>
            <a:ext cx="282591" cy="2711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615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4000">
                <a:latin typeface="Arial Black" panose="020B0A04020102020204" pitchFamily="34" charset="0"/>
              </a:rPr>
              <a:t>Caregiver Recommendations </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pPr marL="0" indent="0">
              <a:buNone/>
            </a:pPr>
            <a:r>
              <a:rPr lang="en-US" sz="1300">
                <a:latin typeface="Arial" panose="020B0604020202020204" pitchFamily="34" charset="0"/>
                <a:cs typeface="Arial" panose="020B0604020202020204" pitchFamily="34" charset="0"/>
              </a:rPr>
              <a:t>The main management response to constipation in people with intellectual disability is laxative use, despite limited effectiveness. An improved evidence base is required to support the suggestion that an individualized, integrated bowel management program may reduce constipation and associated health conditions in people with intellectual disability (Robertson, Baines, Emerson, &amp; Hatton, 2017).                                                                               </a:t>
            </a:r>
          </a:p>
          <a:p>
            <a:pPr marL="0" indent="0">
              <a:buNone/>
            </a:pPr>
            <a:r>
              <a:rPr lang="en-US" sz="1300" b="1">
                <a:latin typeface="Arial" panose="020B0604020202020204" pitchFamily="34" charset="0"/>
                <a:cs typeface="Arial" panose="020B0604020202020204" pitchFamily="34" charset="0"/>
              </a:rPr>
              <a:t>Initiate a bowel management program that includes</a:t>
            </a:r>
            <a:r>
              <a:rPr lang="en-US" sz="1300">
                <a:latin typeface="Arial" panose="020B0604020202020204" pitchFamily="34" charset="0"/>
                <a:cs typeface="Arial" panose="020B0604020202020204" pitchFamily="34" charset="0"/>
              </a:rPr>
              <a:t>: </a:t>
            </a:r>
          </a:p>
          <a:p>
            <a:pPr marL="0" indent="0">
              <a:buNone/>
            </a:pPr>
            <a:r>
              <a:rPr lang="en-US" sz="1300">
                <a:latin typeface="Arial" panose="020B0604020202020204" pitchFamily="34" charset="0"/>
                <a:cs typeface="Arial" panose="020B0604020202020204" pitchFamily="34" charset="0"/>
              </a:rPr>
              <a:t>1) Having a consistent schedule in place for taking medicines regularly to prevent or relieve constipation</a:t>
            </a:r>
          </a:p>
          <a:p>
            <a:pPr marL="0" indent="0">
              <a:buNone/>
            </a:pPr>
            <a:r>
              <a:rPr lang="en-US" sz="1300">
                <a:latin typeface="Arial" panose="020B0604020202020204" pitchFamily="34" charset="0"/>
                <a:cs typeface="Arial" panose="020B0604020202020204" pitchFamily="34" charset="0"/>
              </a:rPr>
              <a:t>2) Monitoring of bowel movement frequency, consistency, and volume. </a:t>
            </a:r>
          </a:p>
          <a:p>
            <a:pPr marL="0" indent="0">
              <a:buNone/>
            </a:pPr>
            <a:r>
              <a:rPr lang="en-US" sz="1300">
                <a:latin typeface="Arial" panose="020B0604020202020204" pitchFamily="34" charset="0"/>
                <a:cs typeface="Arial" panose="020B0604020202020204" pitchFamily="34" charset="0"/>
              </a:rPr>
              <a:t>3) Documenting the findings of monitoring by utilizing a tool such as a bowel diary to record stool frequency and consistency. </a:t>
            </a:r>
          </a:p>
          <a:p>
            <a:pPr lvl="0">
              <a:buFont typeface="Wingdings" panose="05000000000000000000" pitchFamily="2" charset="2"/>
              <a:buChar char="v"/>
            </a:pPr>
            <a:r>
              <a:rPr lang="en-US" sz="1300">
                <a:latin typeface="Arial" panose="020B0604020202020204" pitchFamily="34" charset="0"/>
                <a:cs typeface="Arial" panose="020B0604020202020204" pitchFamily="34" charset="0"/>
              </a:rPr>
              <a:t>Discuss treatment strategies with the individual’s primary care physician (PCP), including implementation of a bowel management guideline or protocol to ensure the individual receives the prescribed treatment and proper monitoring for prevention of complications. </a:t>
            </a:r>
          </a:p>
          <a:p>
            <a:pPr marL="0" indent="0">
              <a:buNone/>
            </a:pPr>
            <a:endParaRPr lang="en-US" sz="1300"/>
          </a:p>
        </p:txBody>
      </p:sp>
      <p:sp>
        <p:nvSpPr>
          <p:cNvPr id="4" name="Slide Number Placeholder 3"/>
          <p:cNvSpPr>
            <a:spLocks noGrp="1"/>
          </p:cNvSpPr>
          <p:nvPr>
            <p:ph type="sldNum" sz="quarter" idx="12"/>
          </p:nvPr>
        </p:nvSpPr>
        <p:spPr>
          <a:xfrm>
            <a:off x="6457950" y="6492240"/>
            <a:ext cx="2057400" cy="365125"/>
          </a:xfrm>
        </p:spPr>
        <p:txBody>
          <a:bodyPr>
            <a:normAutofit/>
          </a:bodyPr>
          <a:lstStyle/>
          <a:p>
            <a:pPr>
              <a:spcAft>
                <a:spcPts val="600"/>
              </a:spcAft>
            </a:pPr>
            <a:fld id="{BA4BD403-32A3-456F-9E42-157C52AD5E0F}" type="slidenum">
              <a:rPr lang="en-US" smtClean="0"/>
              <a:pPr>
                <a:spcAft>
                  <a:spcPts val="600"/>
                </a:spcAft>
              </a:pPr>
              <a:t>15</a:t>
            </a:fld>
            <a:endParaRPr lang="en-US"/>
          </a:p>
        </p:txBody>
      </p:sp>
    </p:spTree>
    <p:extLst>
      <p:ext uri="{BB962C8B-B14F-4D97-AF65-F5344CB8AC3E}">
        <p14:creationId xmlns:p14="http://schemas.microsoft.com/office/powerpoint/2010/main" val="101915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3771" y="1336329"/>
            <a:ext cx="2919549" cy="438258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kern="1200">
                <a:latin typeface="Arial Black"/>
                <a:ea typeface="+mj-ea"/>
                <a:cs typeface="+mj-cs"/>
              </a:rPr>
              <a:t>Diagnosis</a:t>
            </a:r>
            <a:r>
              <a:rPr lang="en-US" sz="4700">
                <a:latin typeface="+mj-lt"/>
                <a:ea typeface="+mj-ea"/>
                <a:cs typeface="+mj-cs"/>
              </a:rPr>
              <a:t> </a:t>
            </a:r>
            <a:endParaRPr lang="en-US" sz="4700" kern="1200">
              <a:solidFill>
                <a:schemeClr val="tx1"/>
              </a:solidFill>
              <a:latin typeface="+mj-lt"/>
              <a:ea typeface="+mj-ea"/>
              <a:cs typeface="+mj-cs"/>
            </a:endParaRPr>
          </a:p>
        </p:txBody>
      </p:sp>
      <p:grpSp>
        <p:nvGrpSpPr>
          <p:cNvPr id="22" name="Group 2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23" name="Rectangle 2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0" y="1336329"/>
            <a:ext cx="3945636" cy="4382588"/>
          </a:xfrm>
          <a:prstGeom prst="rect">
            <a:avLst/>
          </a:prstGeom>
        </p:spPr>
        <p:txBody>
          <a:bodyPr vert="horz" lIns="91440" tIns="45720" rIns="91440" bIns="45720" rtlCol="0" anchor="ctr">
            <a:normAutofit/>
          </a:bodyPr>
          <a:lstStyle/>
          <a:p>
            <a:pPr indent="-228600">
              <a:lnSpc>
                <a:spcPct val="90000"/>
              </a:lnSpc>
              <a:spcBef>
                <a:spcPts val="300"/>
              </a:spcBef>
              <a:spcAft>
                <a:spcPts val="225"/>
              </a:spcAft>
              <a:buFont typeface="Arial" panose="020B0604020202020204" pitchFamily="34" charset="0"/>
              <a:buChar char="•"/>
            </a:pPr>
            <a:r>
              <a:rPr lang="en-US" sz="1400"/>
              <a:t>Diagnosing of constipation may require physical exams, lab tests and bowel monitoring. The following questions are usually considered, when observing a person’s condition and treatment options: </a:t>
            </a:r>
          </a:p>
          <a:p>
            <a:pPr marL="257175" indent="-228600">
              <a:lnSpc>
                <a:spcPct val="90000"/>
              </a:lnSpc>
              <a:spcBef>
                <a:spcPts val="300"/>
              </a:spcBef>
              <a:spcAft>
                <a:spcPts val="225"/>
              </a:spcAft>
              <a:buClr>
                <a:srgbClr val="0070C0"/>
              </a:buClr>
              <a:buFont typeface="Arial" panose="020B0604020202020204" pitchFamily="34" charset="0"/>
              <a:buChar char="•"/>
            </a:pPr>
            <a:r>
              <a:rPr lang="en-US" sz="1400"/>
              <a:t>What is the individual’s normal bowel habits?</a:t>
            </a:r>
          </a:p>
          <a:p>
            <a:pPr marL="257175" indent="-228600">
              <a:lnSpc>
                <a:spcPct val="90000"/>
              </a:lnSpc>
              <a:spcBef>
                <a:spcPts val="300"/>
              </a:spcBef>
              <a:spcAft>
                <a:spcPts val="225"/>
              </a:spcAft>
              <a:buClr>
                <a:srgbClr val="0070C0"/>
              </a:buClr>
              <a:buFont typeface="Arial" panose="020B0604020202020204" pitchFamily="34" charset="0"/>
              <a:buChar char="•"/>
            </a:pPr>
            <a:r>
              <a:rPr lang="en-US" sz="1400"/>
              <a:t>How long has the individual had difficulty with bowel movements?</a:t>
            </a:r>
          </a:p>
          <a:p>
            <a:pPr marL="257175" indent="-228600">
              <a:lnSpc>
                <a:spcPct val="90000"/>
              </a:lnSpc>
              <a:spcBef>
                <a:spcPts val="300"/>
              </a:spcBef>
              <a:spcAft>
                <a:spcPts val="225"/>
              </a:spcAft>
              <a:buClr>
                <a:srgbClr val="0070C0"/>
              </a:buClr>
              <a:buFont typeface="Arial" panose="020B0604020202020204" pitchFamily="34" charset="0"/>
              <a:buChar char="•"/>
            </a:pPr>
            <a:r>
              <a:rPr lang="en-US" sz="1400"/>
              <a:t>When was the last time the individual had a bowel movement?</a:t>
            </a:r>
          </a:p>
          <a:p>
            <a:pPr marL="257175" indent="-228600">
              <a:lnSpc>
                <a:spcPct val="90000"/>
              </a:lnSpc>
              <a:spcBef>
                <a:spcPts val="300"/>
              </a:spcBef>
              <a:spcAft>
                <a:spcPts val="225"/>
              </a:spcAft>
              <a:buClr>
                <a:srgbClr val="0070C0"/>
              </a:buClr>
              <a:buFont typeface="Arial" panose="020B0604020202020204" pitchFamily="34" charset="0"/>
              <a:buChar char="•"/>
            </a:pPr>
            <a:r>
              <a:rPr lang="en-US" sz="1400"/>
              <a:t>Is the individual passing gas?</a:t>
            </a:r>
          </a:p>
          <a:p>
            <a:pPr marL="257175" indent="-228600">
              <a:lnSpc>
                <a:spcPct val="90000"/>
              </a:lnSpc>
              <a:spcBef>
                <a:spcPts val="300"/>
              </a:spcBef>
              <a:spcAft>
                <a:spcPts val="225"/>
              </a:spcAft>
              <a:buClr>
                <a:srgbClr val="0070C0"/>
              </a:buClr>
              <a:buFont typeface="Arial" panose="020B0604020202020204" pitchFamily="34" charset="0"/>
              <a:buChar char="•"/>
            </a:pPr>
            <a:r>
              <a:rPr lang="en-US" sz="1400"/>
              <a:t>Does the individual complain about abdominal or rectal pain when defecating/having a bowel movement?</a:t>
            </a:r>
          </a:p>
          <a:p>
            <a:pPr marL="257175" indent="-228600">
              <a:lnSpc>
                <a:spcPct val="90000"/>
              </a:lnSpc>
              <a:spcBef>
                <a:spcPts val="300"/>
              </a:spcBef>
              <a:spcAft>
                <a:spcPts val="225"/>
              </a:spcAft>
              <a:buClr>
                <a:srgbClr val="0070C0"/>
              </a:buClr>
              <a:buFont typeface="Arial" panose="020B0604020202020204" pitchFamily="34" charset="0"/>
              <a:buChar char="•"/>
            </a:pPr>
            <a:r>
              <a:rPr lang="en-US" sz="1400"/>
              <a:t>Does the individual grimace or appear to be in pain when they are defecating/having a bowel movement?</a:t>
            </a:r>
          </a:p>
          <a:p>
            <a:pPr marL="257175" indent="-228600">
              <a:lnSpc>
                <a:spcPct val="90000"/>
              </a:lnSpc>
              <a:spcBef>
                <a:spcPts val="300"/>
              </a:spcBef>
              <a:spcAft>
                <a:spcPts val="225"/>
              </a:spcAft>
              <a:buClr>
                <a:srgbClr val="FF0000"/>
              </a:buClr>
              <a:buFont typeface="Arial" panose="020B0604020202020204" pitchFamily="34" charset="0"/>
              <a:buChar char="•"/>
            </a:pPr>
            <a:r>
              <a:rPr lang="en-US" sz="1400" b="1"/>
              <a:t>Always contact the primary care physician (PCP) if the individual has not had a bowel movement in 3 days.  </a:t>
            </a:r>
            <a:endParaRPr lang="en-US" sz="1400"/>
          </a:p>
        </p:txBody>
      </p:sp>
      <p:sp>
        <p:nvSpPr>
          <p:cNvPr id="7" name="Title 1"/>
          <p:cNvSpPr txBox="1">
            <a:spLocks/>
          </p:cNvSpPr>
          <p:nvPr/>
        </p:nvSpPr>
        <p:spPr>
          <a:xfrm>
            <a:off x="1214002" y="1031441"/>
            <a:ext cx="6489833" cy="720090"/>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en-US" sz="2700" b="1">
              <a:latin typeface="Arial Black" panose="020B0A04020102020204" pitchFamily="34" charset="0"/>
              <a:cs typeface="Arial" panose="020B0604020202020204" pitchFamily="34" charset="0"/>
            </a:endParaRPr>
          </a:p>
        </p:txBody>
      </p:sp>
      <p:sp>
        <p:nvSpPr>
          <p:cNvPr id="15" name="Content Placeholder 2"/>
          <p:cNvSpPr txBox="1">
            <a:spLocks/>
          </p:cNvSpPr>
          <p:nvPr/>
        </p:nvSpPr>
        <p:spPr>
          <a:xfrm>
            <a:off x="1442600" y="2023506"/>
            <a:ext cx="6172200" cy="2563621"/>
          </a:xfrm>
          <a:prstGeom prst="rect">
            <a:avLst/>
          </a:prstGeom>
        </p:spPr>
        <p:txBody>
          <a:bodyPr vert="horz" lIns="68580" tIns="34290" rIns="68580" bIns="3429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100"/>
          </a:p>
        </p:txBody>
      </p:sp>
    </p:spTree>
    <p:extLst>
      <p:ext uri="{BB962C8B-B14F-4D97-AF65-F5344CB8AC3E}">
        <p14:creationId xmlns:p14="http://schemas.microsoft.com/office/powerpoint/2010/main" val="94307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3771" y="1336329"/>
            <a:ext cx="2919549" cy="4382588"/>
          </a:xfrm>
        </p:spPr>
        <p:txBody>
          <a:bodyPr anchor="ctr">
            <a:normAutofit/>
          </a:bodyPr>
          <a:lstStyle/>
          <a:p>
            <a:r>
              <a:rPr lang="en-US" sz="3600">
                <a:latin typeface="Arial Black" panose="020B0A04020102020204" pitchFamily="34" charset="0"/>
              </a:rPr>
              <a:t>Diagnostic Tests </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0" y="1336329"/>
            <a:ext cx="3945636" cy="4382588"/>
          </a:xfrm>
        </p:spPr>
        <p:txBody>
          <a:bodyPr anchor="ctr">
            <a:normAutofit/>
          </a:bodyPr>
          <a:lstStyle/>
          <a:p>
            <a:pPr marL="0" indent="0">
              <a:spcBef>
                <a:spcPts val="450"/>
              </a:spcBef>
              <a:spcAft>
                <a:spcPts val="225"/>
              </a:spcAft>
              <a:buNone/>
            </a:pPr>
            <a:r>
              <a:rPr lang="en-US" sz="1700" b="1">
                <a:latin typeface="Arial" panose="020B0604020202020204" pitchFamily="34" charset="0"/>
                <a:ea typeface="Times New Roman" panose="02020603050405020304" pitchFamily="18" charset="0"/>
                <a:cs typeface="Times New Roman" panose="02020603050405020304" pitchFamily="18" charset="0"/>
              </a:rPr>
              <a:t>Diagnostic Tests</a:t>
            </a:r>
            <a:endParaRPr lang="en-US" sz="1700">
              <a:latin typeface="Calibri" panose="020F0502020204030204" pitchFamily="34" charset="0"/>
              <a:ea typeface="Calibri" panose="020F0502020204030204" pitchFamily="34" charset="0"/>
              <a:cs typeface="Times New Roman" panose="02020603050405020304" pitchFamily="18" charset="0"/>
            </a:endParaRPr>
          </a:p>
          <a:p>
            <a:pPr marL="257175" indent="-257175">
              <a:spcBef>
                <a:spcPts val="225"/>
              </a:spcBef>
              <a:spcAft>
                <a:spcPts val="225"/>
              </a:spcAft>
              <a:buClr>
                <a:srgbClr val="0070C0"/>
              </a:buClr>
              <a:buFont typeface="Wingdings" panose="05000000000000000000" pitchFamily="2" charset="2"/>
              <a:buChar char=""/>
            </a:pPr>
            <a:r>
              <a:rPr lang="en-US" sz="1700">
                <a:latin typeface="Arial" panose="020B0604020202020204" pitchFamily="34" charset="0"/>
                <a:ea typeface="Times New Roman" panose="02020603050405020304" pitchFamily="18" charset="0"/>
                <a:cs typeface="Times New Roman" panose="02020603050405020304" pitchFamily="18" charset="0"/>
              </a:rPr>
              <a:t>A general physical exam.</a:t>
            </a:r>
            <a:endParaRPr lang="en-US" sz="1700">
              <a:latin typeface="Calibri" panose="020F0502020204030204" pitchFamily="34" charset="0"/>
              <a:ea typeface="Calibri" panose="020F0502020204030204" pitchFamily="34" charset="0"/>
              <a:cs typeface="Times New Roman" panose="02020603050405020304" pitchFamily="18" charset="0"/>
            </a:endParaRPr>
          </a:p>
          <a:p>
            <a:pPr marL="257175" indent="-257175">
              <a:spcBef>
                <a:spcPts val="225"/>
              </a:spcBef>
              <a:spcAft>
                <a:spcPts val="225"/>
              </a:spcAft>
              <a:buClr>
                <a:srgbClr val="0070C0"/>
              </a:buClr>
              <a:buFont typeface="Wingdings" panose="05000000000000000000" pitchFamily="2" charset="2"/>
              <a:buChar char=""/>
            </a:pPr>
            <a:r>
              <a:rPr lang="en-US" sz="1700">
                <a:latin typeface="Arial" panose="020B0604020202020204" pitchFamily="34" charset="0"/>
                <a:ea typeface="Times New Roman" panose="02020603050405020304" pitchFamily="18" charset="0"/>
                <a:cs typeface="Times New Roman" panose="02020603050405020304" pitchFamily="18" charset="0"/>
              </a:rPr>
              <a:t>A digital rectal exam.</a:t>
            </a:r>
            <a:endParaRPr lang="en-US" sz="1700">
              <a:latin typeface="Calibri" panose="020F0502020204030204" pitchFamily="34" charset="0"/>
              <a:ea typeface="Calibri" panose="020F0502020204030204" pitchFamily="34" charset="0"/>
              <a:cs typeface="Times New Roman" panose="02020603050405020304" pitchFamily="18" charset="0"/>
            </a:endParaRPr>
          </a:p>
          <a:p>
            <a:pPr marL="257175" indent="-257175">
              <a:spcBef>
                <a:spcPts val="225"/>
              </a:spcBef>
              <a:spcAft>
                <a:spcPts val="225"/>
              </a:spcAft>
              <a:buClr>
                <a:srgbClr val="0070C0"/>
              </a:buClr>
              <a:buFont typeface="Wingdings" panose="05000000000000000000" pitchFamily="2" charset="2"/>
              <a:buChar char=""/>
            </a:pPr>
            <a:r>
              <a:rPr lang="en-US" sz="1700">
                <a:latin typeface="Arial" panose="020B0604020202020204" pitchFamily="34" charset="0"/>
                <a:ea typeface="Times New Roman" panose="02020603050405020304" pitchFamily="18" charset="0"/>
                <a:cs typeface="Times New Roman" panose="02020603050405020304" pitchFamily="18" charset="0"/>
              </a:rPr>
              <a:t>Blood tests.</a:t>
            </a:r>
            <a:r>
              <a:rPr lang="en-US" sz="1700" b="1">
                <a:latin typeface="Arial" panose="020B0604020202020204" pitchFamily="34" charset="0"/>
                <a:ea typeface="Times New Roman" panose="02020603050405020304" pitchFamily="18" charset="0"/>
                <a:cs typeface="Times New Roman" panose="02020603050405020304" pitchFamily="18" charset="0"/>
              </a:rPr>
              <a:t> </a:t>
            </a:r>
            <a:r>
              <a:rPr lang="en-US" sz="1700">
                <a:latin typeface="Arial" panose="020B0604020202020204" pitchFamily="34" charset="0"/>
                <a:ea typeface="Times New Roman" panose="02020603050405020304" pitchFamily="18" charset="0"/>
                <a:cs typeface="Times New Roman" panose="02020603050405020304" pitchFamily="18" charset="0"/>
              </a:rPr>
              <a:t>The primary care physician (PCP) might check for an underlying condition such as low thyroid levels (hypothyroidism) (Mayo Clinic, 2018).</a:t>
            </a:r>
            <a:endParaRPr lang="en-US" sz="1700">
              <a:latin typeface="Calibri" panose="020F0502020204030204" pitchFamily="34" charset="0"/>
              <a:ea typeface="Calibri" panose="020F0502020204030204" pitchFamily="34" charset="0"/>
              <a:cs typeface="Times New Roman" panose="02020603050405020304" pitchFamily="18" charset="0"/>
            </a:endParaRPr>
          </a:p>
          <a:p>
            <a:pPr marL="257175" indent="-257175">
              <a:spcBef>
                <a:spcPts val="225"/>
              </a:spcBef>
              <a:spcAft>
                <a:spcPts val="225"/>
              </a:spcAft>
              <a:buClr>
                <a:srgbClr val="0070C0"/>
              </a:buClr>
              <a:buFont typeface="Wingdings" panose="05000000000000000000" pitchFamily="2" charset="2"/>
              <a:buChar char=""/>
            </a:pPr>
            <a:r>
              <a:rPr lang="en-US" sz="1700">
                <a:latin typeface="Arial" panose="020B0604020202020204" pitchFamily="34" charset="0"/>
                <a:ea typeface="Times New Roman" panose="02020603050405020304" pitchFamily="18" charset="0"/>
                <a:cs typeface="Times New Roman" panose="02020603050405020304" pitchFamily="18" charset="0"/>
              </a:rPr>
              <a:t>Examination of the rectum and lower or sigmoid colon (sigmoidoscopy).</a:t>
            </a:r>
            <a:r>
              <a:rPr lang="en-US" sz="1700" b="1">
                <a:latin typeface="Arial" panose="020B0604020202020204" pitchFamily="34" charset="0"/>
                <a:ea typeface="Times New Roman" panose="02020603050405020304" pitchFamily="18" charset="0"/>
                <a:cs typeface="Times New Roman" panose="02020603050405020304" pitchFamily="18" charset="0"/>
              </a:rPr>
              <a:t> </a:t>
            </a:r>
            <a:endParaRPr lang="en-US" sz="1700">
              <a:latin typeface="Calibri" panose="020F0502020204030204" pitchFamily="34" charset="0"/>
              <a:ea typeface="Calibri" panose="020F0502020204030204" pitchFamily="34" charset="0"/>
              <a:cs typeface="Times New Roman" panose="02020603050405020304" pitchFamily="18" charset="0"/>
            </a:endParaRPr>
          </a:p>
          <a:p>
            <a:pPr marL="257175" indent="-257175">
              <a:spcBef>
                <a:spcPts val="225"/>
              </a:spcBef>
              <a:spcAft>
                <a:spcPts val="225"/>
              </a:spcAft>
              <a:buClr>
                <a:srgbClr val="0070C0"/>
              </a:buClr>
              <a:buFont typeface="Wingdings" panose="05000000000000000000" pitchFamily="2" charset="2"/>
              <a:buChar char=""/>
            </a:pPr>
            <a:r>
              <a:rPr lang="en-US" sz="1700">
                <a:latin typeface="Arial" panose="020B0604020202020204" pitchFamily="34" charset="0"/>
                <a:ea typeface="Times New Roman" panose="02020603050405020304" pitchFamily="18" charset="0"/>
                <a:cs typeface="Times New Roman" panose="02020603050405020304" pitchFamily="18" charset="0"/>
              </a:rPr>
              <a:t>Examination of the rectum and entire colon (colonoscopy).</a:t>
            </a:r>
            <a:r>
              <a:rPr lang="en-US" sz="1700" b="1">
                <a:latin typeface="Arial" panose="020B0604020202020204" pitchFamily="34" charset="0"/>
                <a:ea typeface="Times New Roman" panose="02020603050405020304" pitchFamily="18" charset="0"/>
                <a:cs typeface="Times New Roman" panose="02020603050405020304" pitchFamily="18" charset="0"/>
              </a:rPr>
              <a:t> </a:t>
            </a:r>
            <a:endParaRPr lang="en-US" sz="1700">
              <a:latin typeface="Calibri" panose="020F0502020204030204" pitchFamily="34" charset="0"/>
              <a:ea typeface="Calibri" panose="020F0502020204030204" pitchFamily="34" charset="0"/>
              <a:cs typeface="Times New Roman" panose="02020603050405020304" pitchFamily="18" charset="0"/>
            </a:endParaRPr>
          </a:p>
          <a:p>
            <a:pPr marL="257175" indent="-257175">
              <a:spcBef>
                <a:spcPts val="225"/>
              </a:spcBef>
              <a:spcAft>
                <a:spcPts val="225"/>
              </a:spcAft>
              <a:buClr>
                <a:srgbClr val="0070C0"/>
              </a:buClr>
              <a:buFont typeface="Wingdings" panose="05000000000000000000" pitchFamily="2" charset="2"/>
              <a:buChar char=""/>
            </a:pPr>
            <a:r>
              <a:rPr lang="en-US" sz="1700">
                <a:latin typeface="Arial" panose="020B0604020202020204" pitchFamily="34" charset="0"/>
                <a:ea typeface="Times New Roman" panose="02020603050405020304" pitchFamily="18" charset="0"/>
                <a:cs typeface="Times New Roman" panose="02020603050405020304" pitchFamily="18" charset="0"/>
              </a:rPr>
              <a:t>Evaluation of anal sphincter muscle function (anorectal manometry).</a:t>
            </a:r>
            <a:endParaRPr lang="en-US" sz="1700">
              <a:latin typeface="Calibri" panose="020F0502020204030204" pitchFamily="34" charset="0"/>
              <a:ea typeface="Calibri" panose="020F0502020204030204" pitchFamily="34" charset="0"/>
              <a:cs typeface="Times New Roman" panose="02020603050405020304" pitchFamily="18" charset="0"/>
            </a:endParaRPr>
          </a:p>
          <a:p>
            <a:pPr marL="257175" indent="-257175">
              <a:spcBef>
                <a:spcPts val="225"/>
              </a:spcBef>
              <a:spcAft>
                <a:spcPts val="225"/>
              </a:spcAft>
              <a:buClr>
                <a:srgbClr val="0070C0"/>
              </a:buClr>
              <a:buFont typeface="Wingdings" panose="05000000000000000000" pitchFamily="2" charset="2"/>
              <a:buChar char=""/>
            </a:pPr>
            <a:r>
              <a:rPr lang="en-US" sz="1700">
                <a:latin typeface="Arial" panose="020B0604020202020204" pitchFamily="34" charset="0"/>
                <a:ea typeface="Times New Roman" panose="02020603050405020304" pitchFamily="18" charset="0"/>
                <a:cs typeface="Times New Roman" panose="02020603050405020304" pitchFamily="18" charset="0"/>
              </a:rPr>
              <a:t>MRI (magnetic resonance imaging).</a:t>
            </a:r>
            <a:r>
              <a:rPr lang="en-US" sz="1700" b="1">
                <a:latin typeface="Arial" panose="020B0604020202020204" pitchFamily="34" charset="0"/>
                <a:ea typeface="Times New Roman" panose="02020603050405020304" pitchFamily="18" charset="0"/>
                <a:cs typeface="Times New Roman" panose="02020603050405020304" pitchFamily="18" charset="0"/>
              </a:rPr>
              <a:t>  </a:t>
            </a:r>
            <a:endParaRPr lang="en-US" sz="17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a:xfrm>
            <a:off x="7111305" y="6492240"/>
            <a:ext cx="752533" cy="365125"/>
          </a:xfrm>
        </p:spPr>
        <p:txBody>
          <a:bodyPr>
            <a:normAutofit/>
          </a:bodyPr>
          <a:lstStyle/>
          <a:p>
            <a:pPr>
              <a:spcAft>
                <a:spcPts val="600"/>
              </a:spcAft>
            </a:pPr>
            <a:fld id="{BA4BD403-32A3-456F-9E42-157C52AD5E0F}" type="slidenum">
              <a:rPr lang="en-US" smtClean="0"/>
              <a:pPr>
                <a:spcAft>
                  <a:spcPts val="600"/>
                </a:spcAft>
              </a:pPr>
              <a:t>17</a:t>
            </a:fld>
            <a:endParaRPr lang="en-US"/>
          </a:p>
        </p:txBody>
      </p:sp>
    </p:spTree>
    <p:extLst>
      <p:ext uri="{BB962C8B-B14F-4D97-AF65-F5344CB8AC3E}">
        <p14:creationId xmlns:p14="http://schemas.microsoft.com/office/powerpoint/2010/main" val="1707918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Black" panose="020B0A04020102020204" pitchFamily="34" charset="0"/>
              </a:rPr>
              <a:t>Prevention is key</a:t>
            </a:r>
            <a:br>
              <a:rPr lang="en-US">
                <a:latin typeface="Arial Black" panose="020B0A04020102020204" pitchFamily="34" charset="0"/>
              </a:rPr>
            </a:br>
            <a:endParaRPr lang="en-US">
              <a:latin typeface="Arial Black" panose="020B0A04020102020204" pitchFamily="34" charset="0"/>
            </a:endParaRPr>
          </a:p>
        </p:txBody>
      </p:sp>
      <p:sp>
        <p:nvSpPr>
          <p:cNvPr id="3" name="Content Placeholder 2"/>
          <p:cNvSpPr>
            <a:spLocks noGrp="1"/>
          </p:cNvSpPr>
          <p:nvPr>
            <p:ph idx="1"/>
          </p:nvPr>
        </p:nvSpPr>
        <p:spPr>
          <a:xfrm>
            <a:off x="1286540" y="1981643"/>
            <a:ext cx="6242973" cy="3508329"/>
          </a:xfrm>
        </p:spPr>
        <p:txBody>
          <a:bodyPr>
            <a:normAutofit fontScale="77500" lnSpcReduction="20000"/>
          </a:bodyPr>
          <a:lstStyle/>
          <a:p>
            <a:pPr>
              <a:buFont typeface="Wingdings" panose="05000000000000000000" pitchFamily="2" charset="2"/>
              <a:buChar char="ü"/>
            </a:pPr>
            <a:r>
              <a:rPr lang="en-US">
                <a:latin typeface="Arial" panose="020B0604020202020204" pitchFamily="34" charset="0"/>
                <a:cs typeface="Arial" panose="020B0604020202020204" pitchFamily="34" charset="0"/>
              </a:rPr>
              <a:t>Ensure that individuals are receiving high-fiber foods in diet (according to recommendations of 20-35grams per day)</a:t>
            </a:r>
          </a:p>
          <a:p>
            <a:pPr>
              <a:buFont typeface="Wingdings" panose="05000000000000000000" pitchFamily="2" charset="2"/>
              <a:buChar char="ü"/>
            </a:pPr>
            <a:r>
              <a:rPr lang="en-US">
                <a:latin typeface="Arial" panose="020B0604020202020204" pitchFamily="34" charset="0"/>
                <a:cs typeface="Arial" panose="020B0604020202020204" pitchFamily="34" charset="0"/>
              </a:rPr>
              <a:t>Avoid eating highly processed foods with low fiber content</a:t>
            </a:r>
          </a:p>
          <a:p>
            <a:pPr>
              <a:buFont typeface="Wingdings" panose="05000000000000000000" pitchFamily="2" charset="2"/>
              <a:buChar char="ü"/>
            </a:pPr>
            <a:r>
              <a:rPr lang="en-US">
                <a:latin typeface="Arial" panose="020B0604020202020204" pitchFamily="34" charset="0"/>
                <a:cs typeface="Arial" panose="020B0604020202020204" pitchFamily="34" charset="0"/>
              </a:rPr>
              <a:t>Drink plenty of fluids</a:t>
            </a:r>
          </a:p>
          <a:p>
            <a:pPr>
              <a:buFont typeface="Wingdings" panose="05000000000000000000" pitchFamily="2" charset="2"/>
              <a:buChar char="ü"/>
            </a:pPr>
            <a:r>
              <a:rPr lang="en-US">
                <a:latin typeface="Arial" panose="020B0604020202020204" pitchFamily="34" charset="0"/>
                <a:cs typeface="Arial" panose="020B0604020202020204" pitchFamily="34" charset="0"/>
              </a:rPr>
              <a:t>Stay active and plan activities that promote movement</a:t>
            </a:r>
          </a:p>
          <a:p>
            <a:pPr>
              <a:buFont typeface="Wingdings" panose="05000000000000000000" pitchFamily="2" charset="2"/>
              <a:buChar char="ü"/>
            </a:pPr>
            <a:r>
              <a:rPr lang="en-US">
                <a:latin typeface="Arial" panose="020B0604020202020204" pitchFamily="34" charset="0"/>
                <a:cs typeface="Arial" panose="020B0604020202020204" pitchFamily="34" charset="0"/>
              </a:rPr>
              <a:t>Assist individuals to establish a schedule (encourage bathroom breaks 20-30 minutes after meals)</a:t>
            </a:r>
          </a:p>
          <a:p>
            <a:pPr>
              <a:buFont typeface="Wingdings" panose="05000000000000000000" pitchFamily="2" charset="2"/>
              <a:buChar char="ü"/>
            </a:pPr>
            <a:r>
              <a:rPr lang="en-US">
                <a:latin typeface="Arial" panose="020B0604020202020204" pitchFamily="34" charset="0"/>
                <a:cs typeface="Arial" panose="020B0604020202020204" pitchFamily="34" charset="0"/>
              </a:rPr>
              <a:t>Allow plenty of time for bathroom breaks</a:t>
            </a:r>
          </a:p>
          <a:p>
            <a:pPr>
              <a:buFont typeface="Wingdings" panose="05000000000000000000" pitchFamily="2" charset="2"/>
              <a:buChar char="ü"/>
            </a:pPr>
            <a:r>
              <a:rPr lang="en-US">
                <a:latin typeface="Arial" panose="020B0604020202020204" pitchFamily="34" charset="0"/>
                <a:cs typeface="Arial" panose="020B0604020202020204" pitchFamily="34" charset="0"/>
              </a:rPr>
              <a:t>Follow positioning protocol to promote natural bowel motility</a:t>
            </a:r>
          </a:p>
          <a:p>
            <a:pPr>
              <a:buFont typeface="Wingdings" panose="05000000000000000000" pitchFamily="2" charset="2"/>
              <a:buChar char="ü"/>
            </a:pPr>
            <a:r>
              <a:rPr lang="en-US">
                <a:latin typeface="Arial" panose="020B0604020202020204" pitchFamily="34" charset="0"/>
                <a:cs typeface="Arial" panose="020B0604020202020204" pitchFamily="34" charset="0"/>
              </a:rPr>
              <a:t>Administer stool softeners and/or laxatives as prescribed by PCP</a:t>
            </a:r>
          </a:p>
          <a:p>
            <a:pPr>
              <a:buFont typeface="Wingdings" panose="05000000000000000000" pitchFamily="2" charset="2"/>
              <a:buChar char="ü"/>
            </a:pPr>
            <a:r>
              <a:rPr lang="en-US">
                <a:latin typeface="Arial" panose="020B0604020202020204" pitchFamily="34" charset="0"/>
                <a:cs typeface="Arial" panose="020B0604020202020204" pitchFamily="34" charset="0"/>
              </a:rPr>
              <a:t>Track bowel movement frequency, consistency, and volume. (See note)</a:t>
            </a:r>
          </a:p>
          <a:p>
            <a:pPr>
              <a:buFont typeface="Wingdings" panose="05000000000000000000" pitchFamily="2" charset="2"/>
              <a:buChar char="ü"/>
            </a:pPr>
            <a:endParaRPr lang="en-US"/>
          </a:p>
        </p:txBody>
      </p:sp>
      <p:pic>
        <p:nvPicPr>
          <p:cNvPr id="4" name="Picture 3"/>
          <p:cNvPicPr>
            <a:picLocks noChangeAspect="1"/>
          </p:cNvPicPr>
          <p:nvPr/>
        </p:nvPicPr>
        <p:blipFill>
          <a:blip r:embed="rId3"/>
          <a:stretch>
            <a:fillRect/>
          </a:stretch>
        </p:blipFill>
        <p:spPr>
          <a:xfrm>
            <a:off x="5643314" y="899836"/>
            <a:ext cx="1886200" cy="885161"/>
          </a:xfrm>
          <a:prstGeom prst="rect">
            <a:avLst/>
          </a:prstGeom>
        </p:spPr>
      </p:pic>
      <p:sp>
        <p:nvSpPr>
          <p:cNvPr id="5" name="TextBox 4"/>
          <p:cNvSpPr txBox="1"/>
          <p:nvPr/>
        </p:nvSpPr>
        <p:spPr>
          <a:xfrm>
            <a:off x="1693236" y="5143725"/>
            <a:ext cx="5980814" cy="507831"/>
          </a:xfrm>
          <a:prstGeom prst="rect">
            <a:avLst/>
          </a:prstGeom>
          <a:noFill/>
        </p:spPr>
        <p:txBody>
          <a:bodyPr wrap="square" rtlCol="0" anchor="t">
            <a:spAutoFit/>
          </a:bodyPr>
          <a:lstStyle/>
          <a:p>
            <a:pPr algn="ctr">
              <a:defRPr/>
            </a:pPr>
            <a:r>
              <a:rPr lang="en-US" sz="1350">
                <a:solidFill>
                  <a:srgbClr val="FF0000"/>
                </a:solidFill>
                <a:latin typeface="Calibri" panose="020F0502020204030204"/>
              </a:rPr>
              <a:t>*</a:t>
            </a:r>
            <a:r>
              <a:rPr lang="en-US" sz="1350">
                <a:solidFill>
                  <a:srgbClr val="FF0000"/>
                </a:solidFill>
                <a:latin typeface="Arial"/>
                <a:cs typeface="Arial"/>
              </a:rPr>
              <a:t>A constipation protocol should be established for individuals taking stool softeners, laxatives on a routine basis or history of bowel obstruction.*</a:t>
            </a:r>
          </a:p>
        </p:txBody>
      </p:sp>
    </p:spTree>
    <p:extLst>
      <p:ext uri="{BB962C8B-B14F-4D97-AF65-F5344CB8AC3E}">
        <p14:creationId xmlns:p14="http://schemas.microsoft.com/office/powerpoint/2010/main" val="248059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E1D13B-3A3C-462E-A6FF-A3D5A388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B82AB0A7-5ADB-43AA-A85D-9EB9D8BC0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95660" y="900814"/>
            <a:ext cx="56971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4214E17-97F3-4B04-AAE9-03BA148AE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94656" y="633165"/>
            <a:ext cx="361990"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EC9D92EA-1FC7-47BC-8749-59CAF27E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34080"/>
            <a:ext cx="545664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03150" y="951273"/>
            <a:ext cx="4612197" cy="1190546"/>
          </a:xfrm>
        </p:spPr>
        <p:txBody>
          <a:bodyPr>
            <a:normAutofit/>
          </a:bodyPr>
          <a:lstStyle/>
          <a:p>
            <a:r>
              <a:rPr lang="en-US" sz="3100">
                <a:solidFill>
                  <a:srgbClr val="FFFFFF"/>
                </a:solidFill>
                <a:latin typeface="Arial Black" panose="020B0A04020102020204" pitchFamily="34" charset="0"/>
              </a:rPr>
              <a:t>Case Study </a:t>
            </a:r>
          </a:p>
        </p:txBody>
      </p:sp>
      <p:sp>
        <p:nvSpPr>
          <p:cNvPr id="3" name="Content Placeholder 2"/>
          <p:cNvSpPr>
            <a:spLocks noGrp="1"/>
          </p:cNvSpPr>
          <p:nvPr>
            <p:ph idx="1"/>
          </p:nvPr>
        </p:nvSpPr>
        <p:spPr>
          <a:xfrm>
            <a:off x="493446" y="1773094"/>
            <a:ext cx="4612196" cy="3301517"/>
          </a:xfrm>
        </p:spPr>
        <p:txBody>
          <a:bodyPr vert="horz" lIns="91440" tIns="45720" rIns="91440" bIns="45720" rtlCol="0" anchor="t">
            <a:noAutofit/>
          </a:bodyPr>
          <a:lstStyle/>
          <a:p>
            <a:pPr marL="0" indent="0">
              <a:buNone/>
            </a:pPr>
            <a:r>
              <a:rPr lang="en-US" sz="1400">
                <a:solidFill>
                  <a:srgbClr val="FEFFFF"/>
                </a:solidFill>
                <a:latin typeface="Arial"/>
                <a:cs typeface="Arial"/>
              </a:rPr>
              <a:t>M</a:t>
            </a:r>
            <a:r>
              <a:rPr lang="en-US" sz="1200">
                <a:solidFill>
                  <a:srgbClr val="FEFFFF"/>
                </a:solidFill>
                <a:latin typeface="Arial"/>
                <a:cs typeface="Arial"/>
              </a:rPr>
              <a:t>eet Joey.  He is 34 years old with limited verbal communication.  He has a diagnosis of Cerebral Palsy, Autism, constipation.  He is incontinent of bowel and bladder.</a:t>
            </a:r>
          </a:p>
          <a:p>
            <a:pPr marL="0" indent="0">
              <a:buNone/>
            </a:pPr>
            <a:r>
              <a:rPr lang="en-US" sz="1200">
                <a:solidFill>
                  <a:srgbClr val="FEFFFF"/>
                </a:solidFill>
                <a:latin typeface="Arial"/>
                <a:cs typeface="Arial"/>
              </a:rPr>
              <a:t>	Today Joey’s mother calls you to report that he is very agitated, biting her when she gets close, and refusing to eat or drink.  She asks if REACH would be able to help her with his behavior.  You ask if she has taken his temperature or if he appears to be in pain.  She replies that he is angry with her and will not allow her to touch him. Since you have a good relationship with Joey, you tell her you will come by the home shortly.</a:t>
            </a:r>
          </a:p>
          <a:p>
            <a:pPr marL="0" indent="0">
              <a:buNone/>
            </a:pPr>
            <a:r>
              <a:rPr lang="en-US" sz="1200">
                <a:solidFill>
                  <a:srgbClr val="FEFFFF"/>
                </a:solidFill>
                <a:latin typeface="Arial"/>
                <a:cs typeface="Arial"/>
              </a:rPr>
              <a:t>	Upon arrival you notice that Joey is very agitated and grimacing.  You talk to him in a soothing voice and he allows you to touch his hand.  His skin feels normal temperature.  You notice a Miralax container sitting on the counter, and ask the mother if Joey has taken his medications today.  She states “yes, but I only give him Miralax when he gets really constipated.”  You ask about his last bowel movement and she is unable to recall, but states she prefers for his stool to be less messy and easier to clean up.  You notice that Joey’s stomach looks bloated, you try to gently rub his stomach and he reacts by trying to bite you.  </a:t>
            </a:r>
          </a:p>
        </p:txBody>
      </p:sp>
      <p:pic>
        <p:nvPicPr>
          <p:cNvPr id="6" name="Picture 5"/>
          <p:cNvPicPr>
            <a:picLocks noChangeAspect="1"/>
          </p:cNvPicPr>
          <p:nvPr/>
        </p:nvPicPr>
        <p:blipFill rotWithShape="1">
          <a:blip r:embed="rId2"/>
          <a:srcRect l="18747" r="9735" b="-2"/>
          <a:stretch/>
        </p:blipFill>
        <p:spPr>
          <a:xfrm>
            <a:off x="5665602" y="1353980"/>
            <a:ext cx="3478169" cy="5257799"/>
          </a:xfrm>
          <a:prstGeom prst="rect">
            <a:avLst/>
          </a:prstGeom>
        </p:spPr>
      </p:pic>
      <p:sp>
        <p:nvSpPr>
          <p:cNvPr id="4" name="Slide Number Placeholder 3"/>
          <p:cNvSpPr>
            <a:spLocks noGrp="1"/>
          </p:cNvSpPr>
          <p:nvPr>
            <p:ph type="sldNum" sz="quarter" idx="12"/>
          </p:nvPr>
        </p:nvSpPr>
        <p:spPr>
          <a:xfrm>
            <a:off x="8032191" y="6222900"/>
            <a:ext cx="511734" cy="320040"/>
          </a:xfrm>
        </p:spPr>
        <p:txBody>
          <a:bodyPr anchor="ctr">
            <a:normAutofit/>
          </a:bodyPr>
          <a:lstStyle/>
          <a:p>
            <a:pPr>
              <a:spcAft>
                <a:spcPts val="600"/>
              </a:spcAft>
            </a:pPr>
            <a:fld id="{BA4BD403-32A3-456F-9E42-157C52AD5E0F}" type="slidenum">
              <a:rPr lang="en-US">
                <a:solidFill>
                  <a:srgbClr val="FEFFFF"/>
                </a:solidFill>
              </a:rPr>
              <a:pPr>
                <a:spcAft>
                  <a:spcPts val="600"/>
                </a:spcAft>
              </a:pPr>
              <a:t>19</a:t>
            </a:fld>
            <a:endParaRPr lang="en-US">
              <a:solidFill>
                <a:srgbClr val="FEFFFF"/>
              </a:solidFill>
            </a:endParaRPr>
          </a:p>
        </p:txBody>
      </p:sp>
    </p:spTree>
    <p:extLst>
      <p:ext uri="{BB962C8B-B14F-4D97-AF65-F5344CB8AC3E}">
        <p14:creationId xmlns:p14="http://schemas.microsoft.com/office/powerpoint/2010/main" val="30651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a:latin typeface="Arial Black" panose="020B0A04020102020204" pitchFamily="34" charset="0"/>
              </a:rPr>
              <a:t>Objectives</a:t>
            </a:r>
          </a:p>
        </p:txBody>
      </p:sp>
      <p:sp>
        <p:nvSpPr>
          <p:cNvPr id="3" name="Content Placeholder 2"/>
          <p:cNvSpPr>
            <a:spLocks noGrp="1"/>
          </p:cNvSpPr>
          <p:nvPr>
            <p:ph idx="1"/>
          </p:nvPr>
        </p:nvSpPr>
        <p:spPr>
          <a:xfrm>
            <a:off x="852321" y="2227943"/>
            <a:ext cx="5033221" cy="3788227"/>
          </a:xfrm>
        </p:spPr>
        <p:txBody>
          <a:bodyPr vert="horz" lIns="68580" tIns="34290" rIns="68580" bIns="34290" rtlCol="0" anchor="ctr">
            <a:normAutofit/>
          </a:bodyPr>
          <a:lstStyle/>
          <a:p>
            <a:pPr marL="385763" indent="-385763">
              <a:buFont typeface="+mj-lt"/>
              <a:buAutoNum type="arabicPeriod"/>
            </a:pPr>
            <a:r>
              <a:rPr lang="en-US" sz="1900">
                <a:latin typeface="Arial"/>
                <a:cs typeface="Arial"/>
              </a:rPr>
              <a:t>Define constipation</a:t>
            </a:r>
            <a:endParaRPr lang="en-US" sz="1900">
              <a:latin typeface="Arial"/>
              <a:cs typeface="Calibri"/>
            </a:endParaRPr>
          </a:p>
          <a:p>
            <a:pPr marL="385763" indent="-385763">
              <a:buFont typeface="+mj-lt"/>
              <a:buAutoNum type="arabicPeriod"/>
            </a:pPr>
            <a:r>
              <a:rPr lang="en-US" sz="1900">
                <a:latin typeface="Arial"/>
                <a:cs typeface="Arial"/>
              </a:rPr>
              <a:t>List (2) common causes of constipation</a:t>
            </a:r>
          </a:p>
          <a:p>
            <a:pPr marL="385763" indent="-385763">
              <a:buFont typeface="+mj-lt"/>
              <a:buAutoNum type="arabicPeriod"/>
            </a:pPr>
            <a:r>
              <a:rPr lang="en-US" sz="1900">
                <a:latin typeface="Arial"/>
                <a:cs typeface="Arial"/>
              </a:rPr>
              <a:t>State (2) complications of constipation</a:t>
            </a:r>
          </a:p>
          <a:p>
            <a:pPr marL="385763" indent="-385763">
              <a:buFont typeface="+mj-lt"/>
              <a:buAutoNum type="arabicPeriod"/>
            </a:pPr>
            <a:r>
              <a:rPr lang="en-US" sz="1900">
                <a:latin typeface="Arial"/>
                <a:cs typeface="Arial"/>
              </a:rPr>
              <a:t>Define bowel obstruction </a:t>
            </a:r>
            <a:endParaRPr lang="en-US" sz="1900">
              <a:latin typeface="Arial" panose="020B0604020202020204" pitchFamily="34" charset="0"/>
              <a:cs typeface="Arial" panose="020B0604020202020204" pitchFamily="34" charset="0"/>
            </a:endParaRPr>
          </a:p>
          <a:p>
            <a:pPr marL="385763" indent="-385763">
              <a:buFont typeface="+mj-lt"/>
              <a:buAutoNum type="arabicPeriod"/>
            </a:pPr>
            <a:r>
              <a:rPr lang="en-US" sz="1900">
                <a:latin typeface="Arial"/>
                <a:cs typeface="Arial"/>
              </a:rPr>
              <a:t>Identify (4) signs and symptoms of fecal impaction</a:t>
            </a:r>
          </a:p>
          <a:p>
            <a:pPr marL="385763" indent="-385763">
              <a:buFont typeface="+mj-lt"/>
              <a:buAutoNum type="arabicPeriod"/>
            </a:pPr>
            <a:r>
              <a:rPr lang="en-US" sz="1900">
                <a:latin typeface="Arial"/>
                <a:cs typeface="Arial"/>
              </a:rPr>
              <a:t>Identify (3) caregiver recommendations</a:t>
            </a:r>
            <a:endParaRPr lang="en-US" sz="1900">
              <a:latin typeface="Arial"/>
              <a:ea typeface="Times New Roman" panose="02020603050405020304" pitchFamily="18" charset="0"/>
              <a:cs typeface="Arial"/>
            </a:endParaRPr>
          </a:p>
          <a:p>
            <a:pPr marL="385763" indent="-385763">
              <a:buAutoNum type="arabicPeriod"/>
            </a:pPr>
            <a:r>
              <a:rPr lang="en-US" sz="1900">
                <a:latin typeface="Arial"/>
                <a:ea typeface="Times New Roman" panose="02020603050405020304" pitchFamily="18" charset="0"/>
                <a:cs typeface="Arial"/>
              </a:rPr>
              <a:t>List two medical professionals that can help with assessing for bowel obstruction</a:t>
            </a:r>
            <a:endParaRPr lang="en-US" sz="1900">
              <a:latin typeface="Arial" panose="020B0604020202020204" pitchFamily="34" charset="0"/>
              <a:ea typeface="Times New Roman" panose="02020603050405020304" pitchFamily="18" charset="0"/>
              <a:cs typeface="Arial"/>
            </a:endParaRPr>
          </a:p>
          <a:p>
            <a:pPr marL="385763" indent="-385763">
              <a:buAutoNum type="arabicPeriod"/>
            </a:pPr>
            <a:endParaRPr lang="en-US" sz="1900">
              <a:latin typeface="Arial" panose="020B0604020202020204" pitchFamily="34" charset="0"/>
              <a:ea typeface="Times New Roman" panose="02020603050405020304" pitchFamily="18" charset="0"/>
              <a:cs typeface="Arial"/>
            </a:endParaRPr>
          </a:p>
          <a:p>
            <a:pPr marL="385763" indent="-385763">
              <a:buFont typeface="Calibri Light" panose="020F0302020204030204"/>
              <a:buAutoNum type="arabicPeriod"/>
            </a:pPr>
            <a:endParaRPr lang="en-US" sz="1900">
              <a:latin typeface="Arial" panose="020B0604020202020204" pitchFamily="34" charset="0"/>
              <a:cs typeface="Times New Roman" panose="02020603050405020304" pitchFamily="18" charset="0"/>
            </a:endParaRPr>
          </a:p>
          <a:p>
            <a:pPr marL="0" indent="0">
              <a:buNone/>
            </a:pPr>
            <a:endParaRPr lang="en-US" sz="1900">
              <a:latin typeface="Arial" panose="020B0604020202020204" pitchFamily="34" charset="0"/>
              <a:cs typeface="Arial" panose="020B0604020202020204" pitchFamily="34" charset="0"/>
            </a:endParaRPr>
          </a:p>
          <a:p>
            <a:pPr marL="385763" indent="-385763">
              <a:buFont typeface="+mj-lt"/>
              <a:buAutoNum type="arabicPeriod"/>
            </a:pPr>
            <a:endParaRPr lang="en-US" sz="1900">
              <a:latin typeface="Arial" panose="020B0604020202020204" pitchFamily="34" charset="0"/>
              <a:cs typeface="Arial" panose="020B0604020202020204" pitchFamily="34" charset="0"/>
            </a:endParaRPr>
          </a:p>
          <a:p>
            <a:pPr marL="385763" indent="-385763">
              <a:buFont typeface="+mj-lt"/>
              <a:buAutoNum type="arabicPeriod"/>
            </a:pPr>
            <a:endParaRPr lang="en-US" sz="19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heck List">
            <a:extLst>
              <a:ext uri="{FF2B5EF4-FFF2-40B4-BE49-F238E27FC236}">
                <a16:creationId xmlns:a16="http://schemas.microsoft.com/office/drawing/2014/main" id="{D10F4239-492C-4D53-A97D-9C78FA3D4D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051822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052" y="157744"/>
            <a:ext cx="6647555" cy="994172"/>
          </a:xfrm>
        </p:spPr>
        <p:txBody>
          <a:bodyPr>
            <a:normAutofit fontScale="90000"/>
          </a:bodyPr>
          <a:lstStyle/>
          <a:p>
            <a:r>
              <a:rPr lang="en-US">
                <a:latin typeface="Arial Black" panose="020B0A04020102020204" pitchFamily="34" charset="0"/>
              </a:rPr>
              <a:t>Apply what you have learned</a:t>
            </a:r>
          </a:p>
        </p:txBody>
      </p:sp>
      <p:sp>
        <p:nvSpPr>
          <p:cNvPr id="3" name="Content Placeholder 2"/>
          <p:cNvSpPr>
            <a:spLocks noGrp="1"/>
          </p:cNvSpPr>
          <p:nvPr>
            <p:ph idx="1"/>
          </p:nvPr>
        </p:nvSpPr>
        <p:spPr>
          <a:xfrm>
            <a:off x="1614488" y="2056862"/>
            <a:ext cx="5915025" cy="3263504"/>
          </a:xfrm>
        </p:spPr>
        <p:txBody>
          <a:bodyPr/>
          <a:lstStyle/>
          <a:p>
            <a:pPr marL="0" indent="0">
              <a:buNone/>
            </a:pPr>
            <a:r>
              <a:rPr lang="en-US"/>
              <a:t>State (3) caregiver recommendations to avoid the complications of constipation the Individual experienced in the case study.  </a:t>
            </a:r>
          </a:p>
        </p:txBody>
      </p:sp>
      <p:sp>
        <p:nvSpPr>
          <p:cNvPr id="4" name="Slide Number Placeholder 3"/>
          <p:cNvSpPr>
            <a:spLocks noGrp="1"/>
          </p:cNvSpPr>
          <p:nvPr>
            <p:ph type="sldNum" sz="quarter" idx="12"/>
          </p:nvPr>
        </p:nvSpPr>
        <p:spPr/>
        <p:txBody>
          <a:bodyPr/>
          <a:lstStyle/>
          <a:p>
            <a:fld id="{BA4BD403-32A3-456F-9E42-157C52AD5E0F}" type="slidenum">
              <a:rPr lang="en-US" smtClean="0"/>
              <a:t>20</a:t>
            </a:fld>
            <a:endParaRPr lang="en-US"/>
          </a:p>
        </p:txBody>
      </p:sp>
      <p:pic>
        <p:nvPicPr>
          <p:cNvPr id="5" name="Picture 4"/>
          <p:cNvPicPr>
            <a:picLocks noChangeAspect="1"/>
          </p:cNvPicPr>
          <p:nvPr/>
        </p:nvPicPr>
        <p:blipFill>
          <a:blip r:embed="rId2"/>
          <a:stretch>
            <a:fillRect/>
          </a:stretch>
        </p:blipFill>
        <p:spPr>
          <a:xfrm>
            <a:off x="5541034" y="7237676"/>
            <a:ext cx="2767013" cy="2788444"/>
          </a:xfrm>
          <a:prstGeom prst="rect">
            <a:avLst/>
          </a:prstGeom>
        </p:spPr>
      </p:pic>
      <p:sp>
        <p:nvSpPr>
          <p:cNvPr id="6" name="TextBox 5"/>
          <p:cNvSpPr txBox="1"/>
          <p:nvPr/>
        </p:nvSpPr>
        <p:spPr>
          <a:xfrm>
            <a:off x="1614489" y="3145909"/>
            <a:ext cx="2431201" cy="1546577"/>
          </a:xfrm>
          <a:prstGeom prst="rect">
            <a:avLst/>
          </a:prstGeom>
          <a:noFill/>
        </p:spPr>
        <p:txBody>
          <a:bodyPr wrap="square" rtlCol="0">
            <a:spAutoFit/>
          </a:bodyPr>
          <a:lstStyle/>
          <a:p>
            <a:r>
              <a:rPr lang="en-US" sz="1350">
                <a:latin typeface="Arial Black" panose="020B0A04020102020204" pitchFamily="34" charset="0"/>
              </a:rPr>
              <a:t>1.______________________</a:t>
            </a:r>
          </a:p>
          <a:p>
            <a:endParaRPr lang="en-US" sz="1350">
              <a:latin typeface="Arial Black" panose="020B0A04020102020204" pitchFamily="34" charset="0"/>
            </a:endParaRPr>
          </a:p>
          <a:p>
            <a:endParaRPr lang="en-US" sz="1350">
              <a:latin typeface="Arial Black" panose="020B0A04020102020204" pitchFamily="34" charset="0"/>
            </a:endParaRPr>
          </a:p>
          <a:p>
            <a:r>
              <a:rPr lang="en-US" sz="1350">
                <a:latin typeface="Arial Black" panose="020B0A04020102020204" pitchFamily="34" charset="0"/>
              </a:rPr>
              <a:t>2.______________________</a:t>
            </a:r>
          </a:p>
          <a:p>
            <a:endParaRPr lang="en-US" sz="1350">
              <a:latin typeface="Arial Black" panose="020B0A04020102020204" pitchFamily="34" charset="0"/>
            </a:endParaRPr>
          </a:p>
          <a:p>
            <a:endParaRPr lang="en-US" sz="1350">
              <a:latin typeface="Arial Black" panose="020B0A04020102020204" pitchFamily="34" charset="0"/>
            </a:endParaRPr>
          </a:p>
          <a:p>
            <a:r>
              <a:rPr lang="en-US" sz="1350">
                <a:latin typeface="Arial Black" panose="020B0A04020102020204" pitchFamily="34" charset="0"/>
              </a:rPr>
              <a:t>3.______________________</a:t>
            </a:r>
          </a:p>
        </p:txBody>
      </p:sp>
    </p:spTree>
    <p:extLst>
      <p:ext uri="{BB962C8B-B14F-4D97-AF65-F5344CB8AC3E}">
        <p14:creationId xmlns:p14="http://schemas.microsoft.com/office/powerpoint/2010/main" val="1593598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5B2BE-400D-4886-B209-F6E1D9507C6E}"/>
              </a:ext>
            </a:extLst>
          </p:cNvPr>
          <p:cNvSpPr>
            <a:spLocks noGrp="1"/>
          </p:cNvSpPr>
          <p:nvPr>
            <p:ph type="sldNum" sz="quarter" idx="12"/>
          </p:nvPr>
        </p:nvSpPr>
        <p:spPr/>
        <p:txBody>
          <a:bodyPr/>
          <a:lstStyle/>
          <a:p>
            <a:fld id="{BA4BD403-32A3-456F-9E42-157C52AD5E0F}" type="slidenum">
              <a:rPr lang="en-US" smtClean="0"/>
              <a:t>21</a:t>
            </a:fld>
            <a:endParaRPr lang="en-US"/>
          </a:p>
        </p:txBody>
      </p:sp>
      <p:sp>
        <p:nvSpPr>
          <p:cNvPr id="3" name="Rectangle 2">
            <a:extLst>
              <a:ext uri="{FF2B5EF4-FFF2-40B4-BE49-F238E27FC236}">
                <a16:creationId xmlns:a16="http://schemas.microsoft.com/office/drawing/2014/main" id="{43ACFD2B-213E-4A28-B196-A5BB4E58618E}"/>
              </a:ext>
            </a:extLst>
          </p:cNvPr>
          <p:cNvSpPr/>
          <p:nvPr/>
        </p:nvSpPr>
        <p:spPr>
          <a:xfrm>
            <a:off x="1141107" y="860093"/>
            <a:ext cx="6861788" cy="1187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10A7B754-7673-43FE-B8CE-EC044F1ECAAE}"/>
              </a:ext>
            </a:extLst>
          </p:cNvPr>
          <p:cNvSpPr txBox="1"/>
          <p:nvPr/>
        </p:nvSpPr>
        <p:spPr>
          <a:xfrm>
            <a:off x="1509898" y="1003125"/>
            <a:ext cx="6121048" cy="7617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500" b="1">
                <a:solidFill>
                  <a:srgbClr val="FF0000"/>
                </a:solidFill>
                <a:cs typeface="Calibri"/>
              </a:rPr>
              <a:t>SC's- as you are completing the RAT tool keep in mind there are key diagnoses and situations you need to incorporate in discussion with providers and caregivers to ensure  risk factors are being recognized.</a:t>
            </a:r>
            <a:endParaRPr lang="en-US" sz="1350"/>
          </a:p>
        </p:txBody>
      </p:sp>
      <p:sp>
        <p:nvSpPr>
          <p:cNvPr id="7" name="TextBox 6">
            <a:extLst>
              <a:ext uri="{FF2B5EF4-FFF2-40B4-BE49-F238E27FC236}">
                <a16:creationId xmlns:a16="http://schemas.microsoft.com/office/drawing/2014/main" id="{8ED70344-721F-4A21-A0D7-0AC1433D8DDB}"/>
              </a:ext>
            </a:extLst>
          </p:cNvPr>
          <p:cNvSpPr txBox="1"/>
          <p:nvPr/>
        </p:nvSpPr>
        <p:spPr>
          <a:xfrm>
            <a:off x="403717" y="66447"/>
            <a:ext cx="7756103" cy="64633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a:latin typeface="Arial Black"/>
                <a:cs typeface="Calibri"/>
              </a:rPr>
              <a:t>SC's connect the dots with the RAT Tool...</a:t>
            </a:r>
          </a:p>
          <a:p>
            <a:endParaRPr lang="en-US" sz="1350">
              <a:cs typeface="Calibri"/>
            </a:endParaRPr>
          </a:p>
        </p:txBody>
      </p:sp>
      <p:sp>
        <p:nvSpPr>
          <p:cNvPr id="9" name="Cloud 8">
            <a:extLst>
              <a:ext uri="{FF2B5EF4-FFF2-40B4-BE49-F238E27FC236}">
                <a16:creationId xmlns:a16="http://schemas.microsoft.com/office/drawing/2014/main" id="{A0FEB591-50B4-4FF0-83EB-5CEB0CF94FFE}"/>
              </a:ext>
            </a:extLst>
          </p:cNvPr>
          <p:cNvSpPr/>
          <p:nvPr/>
        </p:nvSpPr>
        <p:spPr>
          <a:xfrm>
            <a:off x="3594452" y="3130304"/>
            <a:ext cx="1869846" cy="100786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cs typeface="Calibri"/>
              </a:rPr>
              <a:t>RAT TOOL</a:t>
            </a:r>
          </a:p>
          <a:p>
            <a:pPr algn="ctr"/>
            <a:endParaRPr lang="en-US" sz="1350">
              <a:cs typeface="Calibri"/>
            </a:endParaRPr>
          </a:p>
        </p:txBody>
      </p:sp>
      <p:sp>
        <p:nvSpPr>
          <p:cNvPr id="11" name="Rectangle: Rounded Corners 10">
            <a:extLst>
              <a:ext uri="{FF2B5EF4-FFF2-40B4-BE49-F238E27FC236}">
                <a16:creationId xmlns:a16="http://schemas.microsoft.com/office/drawing/2014/main" id="{29A838BC-B97D-4105-8091-9F11E867F58D}"/>
              </a:ext>
            </a:extLst>
          </p:cNvPr>
          <p:cNvSpPr/>
          <p:nvPr/>
        </p:nvSpPr>
        <p:spPr>
          <a:xfrm>
            <a:off x="1227101" y="2377734"/>
            <a:ext cx="1628509" cy="84016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tx1"/>
                </a:solidFill>
                <a:cs typeface="Calibri"/>
              </a:rPr>
              <a:t>Bowel Management Program </a:t>
            </a:r>
          </a:p>
        </p:txBody>
      </p:sp>
      <p:sp>
        <p:nvSpPr>
          <p:cNvPr id="13" name="Rectangle: Rounded Corners 12">
            <a:extLst>
              <a:ext uri="{FF2B5EF4-FFF2-40B4-BE49-F238E27FC236}">
                <a16:creationId xmlns:a16="http://schemas.microsoft.com/office/drawing/2014/main" id="{4F5EC6C3-D475-4C07-A720-2ECB94B536A9}"/>
              </a:ext>
            </a:extLst>
          </p:cNvPr>
          <p:cNvSpPr/>
          <p:nvPr/>
        </p:nvSpPr>
        <p:spPr>
          <a:xfrm>
            <a:off x="3480738" y="1893892"/>
            <a:ext cx="2096327" cy="776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tx1"/>
                </a:solidFill>
                <a:cs typeface="Calibri"/>
              </a:rPr>
              <a:t>Positioning Protocol –does the individual use a stander?</a:t>
            </a:r>
          </a:p>
        </p:txBody>
      </p:sp>
      <p:sp>
        <p:nvSpPr>
          <p:cNvPr id="15" name="Rectangle: Rounded Corners 14">
            <a:extLst>
              <a:ext uri="{FF2B5EF4-FFF2-40B4-BE49-F238E27FC236}">
                <a16:creationId xmlns:a16="http://schemas.microsoft.com/office/drawing/2014/main" id="{C544C1FC-7878-4172-97AA-FF75D8CB6304}"/>
              </a:ext>
            </a:extLst>
          </p:cNvPr>
          <p:cNvSpPr/>
          <p:nvPr/>
        </p:nvSpPr>
        <p:spPr>
          <a:xfrm>
            <a:off x="6238968" y="2354846"/>
            <a:ext cx="1913866" cy="60142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tx1"/>
                </a:solidFill>
                <a:cs typeface="Calibri"/>
              </a:rPr>
              <a:t>Hydration Status-does the individual require prompting to drink?</a:t>
            </a:r>
          </a:p>
        </p:txBody>
      </p:sp>
      <p:sp>
        <p:nvSpPr>
          <p:cNvPr id="17" name="Rectangle: Rounded Corners 16">
            <a:extLst>
              <a:ext uri="{FF2B5EF4-FFF2-40B4-BE49-F238E27FC236}">
                <a16:creationId xmlns:a16="http://schemas.microsoft.com/office/drawing/2014/main" id="{945A76D8-0861-4B26-9F3B-EF91B5DA2CFC}"/>
              </a:ext>
            </a:extLst>
          </p:cNvPr>
          <p:cNvSpPr/>
          <p:nvPr/>
        </p:nvSpPr>
        <p:spPr>
          <a:xfrm>
            <a:off x="6417373" y="3227277"/>
            <a:ext cx="1919412" cy="119019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Calibri"/>
              </a:rPr>
              <a:t>Medications: Antidepressants, Opioids, Calcium Channel Blockers, Iron supplements, Anticholinergics, Diuretics, and NSAIDS. </a:t>
            </a:r>
          </a:p>
        </p:txBody>
      </p:sp>
      <p:sp>
        <p:nvSpPr>
          <p:cNvPr id="19" name="Rectangle: Rounded Corners 18">
            <a:extLst>
              <a:ext uri="{FF2B5EF4-FFF2-40B4-BE49-F238E27FC236}">
                <a16:creationId xmlns:a16="http://schemas.microsoft.com/office/drawing/2014/main" id="{ECECFC29-6609-4279-A244-CB5E6D636496}"/>
              </a:ext>
            </a:extLst>
          </p:cNvPr>
          <p:cNvSpPr/>
          <p:nvPr/>
        </p:nvSpPr>
        <p:spPr>
          <a:xfrm>
            <a:off x="6336327" y="4612479"/>
            <a:ext cx="1494908" cy="1038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tx1"/>
                </a:solidFill>
                <a:cs typeface="Calibri"/>
              </a:rPr>
              <a:t>Laxative Use –how often are PRN's being used for constipation</a:t>
            </a:r>
          </a:p>
        </p:txBody>
      </p:sp>
      <p:sp>
        <p:nvSpPr>
          <p:cNvPr id="21" name="Rectangle: Rounded Corners 20">
            <a:extLst>
              <a:ext uri="{FF2B5EF4-FFF2-40B4-BE49-F238E27FC236}">
                <a16:creationId xmlns:a16="http://schemas.microsoft.com/office/drawing/2014/main" id="{8A25A896-95AF-427A-84E0-1C70BC2A3B80}"/>
              </a:ext>
            </a:extLst>
          </p:cNvPr>
          <p:cNvSpPr/>
          <p:nvPr/>
        </p:nvSpPr>
        <p:spPr>
          <a:xfrm>
            <a:off x="4221563" y="4902801"/>
            <a:ext cx="2024922" cy="103392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tx1"/>
                </a:solidFill>
                <a:cs typeface="Calibri"/>
              </a:rPr>
              <a:t>Rectal Prolapse</a:t>
            </a:r>
          </a:p>
          <a:p>
            <a:pPr algn="ctr"/>
            <a:r>
              <a:rPr lang="en-US" sz="1350">
                <a:solidFill>
                  <a:schemeClr val="tx1"/>
                </a:solidFill>
                <a:cs typeface="Calibri"/>
              </a:rPr>
              <a:t>Rectocele</a:t>
            </a:r>
          </a:p>
          <a:p>
            <a:pPr algn="ctr"/>
            <a:r>
              <a:rPr lang="en-US" sz="1350">
                <a:solidFill>
                  <a:schemeClr val="tx1"/>
                </a:solidFill>
                <a:cs typeface="Calibri"/>
              </a:rPr>
              <a:t>Anal Fissure </a:t>
            </a:r>
          </a:p>
          <a:p>
            <a:pPr algn="ctr"/>
            <a:r>
              <a:rPr lang="en-US" sz="1350">
                <a:solidFill>
                  <a:schemeClr val="tx1"/>
                </a:solidFill>
                <a:cs typeface="Calibri"/>
              </a:rPr>
              <a:t>Colon Cancer</a:t>
            </a:r>
          </a:p>
        </p:txBody>
      </p:sp>
      <p:sp>
        <p:nvSpPr>
          <p:cNvPr id="23" name="Rectangle: Rounded Corners 22">
            <a:extLst>
              <a:ext uri="{FF2B5EF4-FFF2-40B4-BE49-F238E27FC236}">
                <a16:creationId xmlns:a16="http://schemas.microsoft.com/office/drawing/2014/main" id="{66E99B13-BEC3-4782-8416-04425EF1BE56}"/>
              </a:ext>
            </a:extLst>
          </p:cNvPr>
          <p:cNvSpPr/>
          <p:nvPr/>
        </p:nvSpPr>
        <p:spPr>
          <a:xfrm>
            <a:off x="1676500" y="5042780"/>
            <a:ext cx="2329055" cy="8028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tx1"/>
                </a:solidFill>
                <a:cs typeface="Calibri"/>
              </a:rPr>
              <a:t>Behaviors</a:t>
            </a:r>
          </a:p>
          <a:p>
            <a:pPr algn="ctr"/>
            <a:r>
              <a:rPr lang="en-US" sz="1350">
                <a:solidFill>
                  <a:schemeClr val="tx1"/>
                </a:solidFill>
                <a:cs typeface="Calibri"/>
              </a:rPr>
              <a:t>Increase in self-injurious behaviors.</a:t>
            </a:r>
          </a:p>
        </p:txBody>
      </p:sp>
      <p:sp>
        <p:nvSpPr>
          <p:cNvPr id="25" name="Rectangle: Rounded Corners 24">
            <a:extLst>
              <a:ext uri="{FF2B5EF4-FFF2-40B4-BE49-F238E27FC236}">
                <a16:creationId xmlns:a16="http://schemas.microsoft.com/office/drawing/2014/main" id="{23118224-B68E-4AF2-AE9A-3E5EEAC747DC}"/>
              </a:ext>
            </a:extLst>
          </p:cNvPr>
          <p:cNvSpPr/>
          <p:nvPr/>
        </p:nvSpPr>
        <p:spPr>
          <a:xfrm>
            <a:off x="149059" y="3400389"/>
            <a:ext cx="2697365" cy="1468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schemeClr val="tx1"/>
              </a:solidFill>
              <a:ea typeface="+mn-lt"/>
              <a:cs typeface="+mn-lt"/>
            </a:endParaRPr>
          </a:p>
          <a:p>
            <a:r>
              <a:rPr lang="en-US" sz="1350">
                <a:solidFill>
                  <a:schemeClr val="tx1"/>
                </a:solidFill>
                <a:ea typeface="+mn-lt"/>
                <a:cs typeface="+mn-lt"/>
              </a:rPr>
              <a:t>Postures that indicate the person is withholding stool (standing on tiptoes and then rocking back on the heels of the feet, clenching buttocks muscles, other unusual “dancelike” behaviors. </a:t>
            </a:r>
            <a:endParaRPr lang="en-US" sz="1350">
              <a:solidFill>
                <a:schemeClr val="tx1"/>
              </a:solidFill>
            </a:endParaRPr>
          </a:p>
          <a:p>
            <a:pPr algn="ctr"/>
            <a:endParaRPr lang="en-US" sz="1350">
              <a:solidFill>
                <a:schemeClr val="tx1"/>
              </a:solidFill>
              <a:cs typeface="Calibri"/>
            </a:endParaRPr>
          </a:p>
        </p:txBody>
      </p:sp>
      <p:cxnSp>
        <p:nvCxnSpPr>
          <p:cNvPr id="26" name="Connector: Curved 25">
            <a:extLst>
              <a:ext uri="{FF2B5EF4-FFF2-40B4-BE49-F238E27FC236}">
                <a16:creationId xmlns:a16="http://schemas.microsoft.com/office/drawing/2014/main" id="{AE59F91B-A66B-415A-AED8-6770834E660E}"/>
              </a:ext>
            </a:extLst>
          </p:cNvPr>
          <p:cNvCxnSpPr/>
          <p:nvPr/>
        </p:nvCxnSpPr>
        <p:spPr>
          <a:xfrm>
            <a:off x="5072142" y="3957558"/>
            <a:ext cx="1358338" cy="938398"/>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AA575A5A-E369-424A-BF4F-5CE88B0879D3}"/>
              </a:ext>
            </a:extLst>
          </p:cNvPr>
          <p:cNvCxnSpPr/>
          <p:nvPr/>
        </p:nvCxnSpPr>
        <p:spPr>
          <a:xfrm flipH="1">
            <a:off x="4996796" y="2544967"/>
            <a:ext cx="1266443" cy="920464"/>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DCDB97DF-D17F-4C30-BFF5-91EA4094B26E}"/>
              </a:ext>
            </a:extLst>
          </p:cNvPr>
          <p:cNvCxnSpPr>
            <a:cxnSpLocks/>
          </p:cNvCxnSpPr>
          <p:nvPr/>
        </p:nvCxnSpPr>
        <p:spPr>
          <a:xfrm flipH="1">
            <a:off x="5306229" y="3673189"/>
            <a:ext cx="1113952" cy="155348"/>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D74E759C-F1D7-4169-AC5F-D6E6C222AA0D}"/>
              </a:ext>
            </a:extLst>
          </p:cNvPr>
          <p:cNvCxnSpPr>
            <a:cxnSpLocks/>
          </p:cNvCxnSpPr>
          <p:nvPr/>
        </p:nvCxnSpPr>
        <p:spPr>
          <a:xfrm flipH="1" flipV="1">
            <a:off x="4755416" y="4119025"/>
            <a:ext cx="483310" cy="78958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64540590-D91C-4E33-B9DB-1C70B4280C8A}"/>
              </a:ext>
            </a:extLst>
          </p:cNvPr>
          <p:cNvCxnSpPr>
            <a:cxnSpLocks/>
          </p:cNvCxnSpPr>
          <p:nvPr/>
        </p:nvCxnSpPr>
        <p:spPr>
          <a:xfrm flipH="1">
            <a:off x="2730732" y="3861599"/>
            <a:ext cx="915031" cy="28164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46BEB4C0-58A9-40A5-B2E2-34216D10CCBF}"/>
              </a:ext>
            </a:extLst>
          </p:cNvPr>
          <p:cNvCxnSpPr>
            <a:cxnSpLocks/>
          </p:cNvCxnSpPr>
          <p:nvPr/>
        </p:nvCxnSpPr>
        <p:spPr>
          <a:xfrm flipH="1">
            <a:off x="2979975" y="4115234"/>
            <a:ext cx="1029959" cy="925612"/>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85FD8B85-6445-48ED-91DB-3D7B6CC07374}"/>
              </a:ext>
            </a:extLst>
          </p:cNvPr>
          <p:cNvCxnSpPr>
            <a:cxnSpLocks/>
          </p:cNvCxnSpPr>
          <p:nvPr/>
        </p:nvCxnSpPr>
        <p:spPr>
          <a:xfrm flipH="1" flipV="1">
            <a:off x="4121880" y="2674368"/>
            <a:ext cx="203334" cy="54948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3B5B002C-BFED-4798-ACE3-644C901576FA}"/>
              </a:ext>
            </a:extLst>
          </p:cNvPr>
          <p:cNvCxnSpPr>
            <a:cxnSpLocks/>
          </p:cNvCxnSpPr>
          <p:nvPr/>
        </p:nvCxnSpPr>
        <p:spPr>
          <a:xfrm flipH="1">
            <a:off x="4226377" y="3316399"/>
            <a:ext cx="611916" cy="55318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7CAE45F5-9ADF-41D9-BE20-8FA17F241DC9}"/>
              </a:ext>
            </a:extLst>
          </p:cNvPr>
          <p:cNvCxnSpPr>
            <a:cxnSpLocks/>
          </p:cNvCxnSpPr>
          <p:nvPr/>
        </p:nvCxnSpPr>
        <p:spPr>
          <a:xfrm flipH="1" flipV="1">
            <a:off x="2767751" y="2839302"/>
            <a:ext cx="1347484" cy="772587"/>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58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BD403-32A3-456F-9E42-157C52AD5E0F}" type="slidenum">
              <a:rPr lang="en-US" smtClean="0"/>
              <a:t>22</a:t>
            </a:fld>
            <a:endParaRPr lang="en-US"/>
          </a:p>
        </p:txBody>
      </p:sp>
      <p:sp>
        <p:nvSpPr>
          <p:cNvPr id="4" name="TextBox 3"/>
          <p:cNvSpPr txBox="1"/>
          <p:nvPr/>
        </p:nvSpPr>
        <p:spPr>
          <a:xfrm>
            <a:off x="85061" y="233917"/>
            <a:ext cx="5784112" cy="461665"/>
          </a:xfrm>
          <a:prstGeom prst="rect">
            <a:avLst/>
          </a:prstGeom>
          <a:noFill/>
        </p:spPr>
        <p:txBody>
          <a:bodyPr wrap="square" rtlCol="0">
            <a:spAutoFit/>
          </a:bodyPr>
          <a:lstStyle/>
          <a:p>
            <a:r>
              <a:rPr lang="en-US" sz="2400" dirty="0">
                <a:latin typeface="Arial Black" panose="020B0A04020102020204" pitchFamily="34" charset="0"/>
              </a:rPr>
              <a:t>Follow these steps to success…</a:t>
            </a:r>
          </a:p>
        </p:txBody>
      </p:sp>
      <p:sp>
        <p:nvSpPr>
          <p:cNvPr id="5" name="Rectangle 4">
            <a:extLst>
              <a:ext uri="{FF2B5EF4-FFF2-40B4-BE49-F238E27FC236}">
                <a16:creationId xmlns:a16="http://schemas.microsoft.com/office/drawing/2014/main" id="{B3D85624-8BA9-4F0F-A6AA-D8C8C18B23A4}"/>
              </a:ext>
            </a:extLst>
          </p:cNvPr>
          <p:cNvSpPr/>
          <p:nvPr/>
        </p:nvSpPr>
        <p:spPr>
          <a:xfrm>
            <a:off x="282352" y="719127"/>
            <a:ext cx="2551225" cy="959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Remember! Think about all settings: home, Day Support, Community Engagement</a:t>
            </a:r>
          </a:p>
        </p:txBody>
      </p:sp>
      <p:sp>
        <p:nvSpPr>
          <p:cNvPr id="6" name="Rectangle 5"/>
          <p:cNvSpPr/>
          <p:nvPr/>
        </p:nvSpPr>
        <p:spPr>
          <a:xfrm>
            <a:off x="6220047" y="94234"/>
            <a:ext cx="2546761" cy="1066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Prior to ISP meeting, review discharge summaries, medical reports, and health history for information.</a:t>
            </a:r>
          </a:p>
        </p:txBody>
      </p:sp>
      <p:pic>
        <p:nvPicPr>
          <p:cNvPr id="7" name="Picture 6"/>
          <p:cNvPicPr>
            <a:picLocks noChangeAspect="1"/>
          </p:cNvPicPr>
          <p:nvPr/>
        </p:nvPicPr>
        <p:blipFill>
          <a:blip r:embed="rId2"/>
          <a:stretch>
            <a:fillRect/>
          </a:stretch>
        </p:blipFill>
        <p:spPr>
          <a:xfrm>
            <a:off x="0" y="1678994"/>
            <a:ext cx="9144000" cy="2400300"/>
          </a:xfrm>
          <a:prstGeom prst="rect">
            <a:avLst/>
          </a:prstGeom>
        </p:spPr>
      </p:pic>
      <p:sp>
        <p:nvSpPr>
          <p:cNvPr id="8" name="Multiplication Sign 7">
            <a:extLst>
              <a:ext uri="{FF2B5EF4-FFF2-40B4-BE49-F238E27FC236}">
                <a16:creationId xmlns:a16="http://schemas.microsoft.com/office/drawing/2014/main" id="{0160DB34-155F-4E26-92E8-DACEDEED8DA5}"/>
              </a:ext>
            </a:extLst>
          </p:cNvPr>
          <p:cNvSpPr/>
          <p:nvPr/>
        </p:nvSpPr>
        <p:spPr>
          <a:xfrm>
            <a:off x="7856247" y="2963771"/>
            <a:ext cx="373811" cy="4744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24">
            <a:extLst>
              <a:ext uri="{FF2B5EF4-FFF2-40B4-BE49-F238E27FC236}">
                <a16:creationId xmlns:a16="http://schemas.microsoft.com/office/drawing/2014/main" id="{E9F01252-524A-4AF4-AA75-70B93043FF80}"/>
              </a:ext>
            </a:extLst>
          </p:cNvPr>
          <p:cNvSpPr/>
          <p:nvPr/>
        </p:nvSpPr>
        <p:spPr>
          <a:xfrm>
            <a:off x="7754636" y="3880895"/>
            <a:ext cx="505192" cy="645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44895" y="4203685"/>
            <a:ext cx="3147237" cy="369332"/>
          </a:xfrm>
          <a:prstGeom prst="rect">
            <a:avLst/>
          </a:prstGeom>
          <a:noFill/>
        </p:spPr>
        <p:txBody>
          <a:bodyPr wrap="square" rtlCol="0">
            <a:spAutoFit/>
          </a:bodyPr>
          <a:lstStyle/>
          <a:p>
            <a:r>
              <a:rPr lang="en-US" dirty="0">
                <a:solidFill>
                  <a:srgbClr val="FF0000"/>
                </a:solidFill>
              </a:rPr>
              <a:t>Skip Step 2 and go to Section F</a:t>
            </a:r>
          </a:p>
        </p:txBody>
      </p:sp>
      <p:pic>
        <p:nvPicPr>
          <p:cNvPr id="12" name="Picture 11"/>
          <p:cNvPicPr>
            <a:picLocks noChangeAspect="1"/>
          </p:cNvPicPr>
          <p:nvPr/>
        </p:nvPicPr>
        <p:blipFill>
          <a:blip r:embed="rId3"/>
          <a:stretch>
            <a:fillRect/>
          </a:stretch>
        </p:blipFill>
        <p:spPr>
          <a:xfrm>
            <a:off x="0" y="4630087"/>
            <a:ext cx="9144000" cy="2264855"/>
          </a:xfrm>
          <a:prstGeom prst="rect">
            <a:avLst/>
          </a:prstGeom>
        </p:spPr>
      </p:pic>
    </p:spTree>
    <p:extLst>
      <p:ext uri="{BB962C8B-B14F-4D97-AF65-F5344CB8AC3E}">
        <p14:creationId xmlns:p14="http://schemas.microsoft.com/office/powerpoint/2010/main" val="309074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BD403-32A3-456F-9E42-157C52AD5E0F}" type="slidenum">
              <a:rPr lang="en-US" smtClean="0"/>
              <a:t>23</a:t>
            </a:fld>
            <a:endParaRPr lang="en-US"/>
          </a:p>
        </p:txBody>
      </p:sp>
      <p:sp>
        <p:nvSpPr>
          <p:cNvPr id="3" name="TextBox 2"/>
          <p:cNvSpPr txBox="1"/>
          <p:nvPr/>
        </p:nvSpPr>
        <p:spPr>
          <a:xfrm>
            <a:off x="85061" y="233917"/>
            <a:ext cx="5784112" cy="461665"/>
          </a:xfrm>
          <a:prstGeom prst="rect">
            <a:avLst/>
          </a:prstGeom>
          <a:noFill/>
        </p:spPr>
        <p:txBody>
          <a:bodyPr wrap="square" rtlCol="0">
            <a:spAutoFit/>
          </a:bodyPr>
          <a:lstStyle/>
          <a:p>
            <a:r>
              <a:rPr lang="en-US" sz="2400" dirty="0">
                <a:latin typeface="Arial Black" panose="020B0A04020102020204" pitchFamily="34" charset="0"/>
              </a:rPr>
              <a:t>Follow these steps to success…</a:t>
            </a:r>
          </a:p>
        </p:txBody>
      </p:sp>
      <p:pic>
        <p:nvPicPr>
          <p:cNvPr id="5" name="Picture 4"/>
          <p:cNvPicPr>
            <a:picLocks noChangeAspect="1"/>
          </p:cNvPicPr>
          <p:nvPr/>
        </p:nvPicPr>
        <p:blipFill>
          <a:blip r:embed="rId2"/>
          <a:stretch>
            <a:fillRect/>
          </a:stretch>
        </p:blipFill>
        <p:spPr>
          <a:xfrm>
            <a:off x="0" y="695582"/>
            <a:ext cx="9144001" cy="2068883"/>
          </a:xfrm>
          <a:prstGeom prst="rect">
            <a:avLst/>
          </a:prstGeom>
        </p:spPr>
      </p:pic>
      <p:sp>
        <p:nvSpPr>
          <p:cNvPr id="6" name="Multiplication Sign 7">
            <a:extLst>
              <a:ext uri="{FF2B5EF4-FFF2-40B4-BE49-F238E27FC236}">
                <a16:creationId xmlns:a16="http://schemas.microsoft.com/office/drawing/2014/main" id="{0160DB34-155F-4E26-92E8-DACEDEED8DA5}"/>
              </a:ext>
            </a:extLst>
          </p:cNvPr>
          <p:cNvSpPr/>
          <p:nvPr/>
        </p:nvSpPr>
        <p:spPr>
          <a:xfrm>
            <a:off x="8600409" y="1730023"/>
            <a:ext cx="373811" cy="4744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0" y="2881423"/>
            <a:ext cx="9144001" cy="3920405"/>
          </a:xfrm>
          <a:prstGeom prst="rect">
            <a:avLst/>
          </a:prstGeom>
        </p:spPr>
      </p:pic>
      <p:sp>
        <p:nvSpPr>
          <p:cNvPr id="8" name="TextBox 7">
            <a:extLst>
              <a:ext uri="{FF2B5EF4-FFF2-40B4-BE49-F238E27FC236}">
                <a16:creationId xmlns:a16="http://schemas.microsoft.com/office/drawing/2014/main" id="{CE469AA7-0FE2-4CAA-BFA6-23282834B5A7}"/>
              </a:ext>
            </a:extLst>
          </p:cNvPr>
          <p:cNvSpPr txBox="1"/>
          <p:nvPr/>
        </p:nvSpPr>
        <p:spPr>
          <a:xfrm>
            <a:off x="6453962" y="3141559"/>
            <a:ext cx="2690038" cy="1477328"/>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During the ISP meeting ask all participants if they are aware of any risk factors listed in Step 2</a:t>
            </a:r>
          </a:p>
          <a:p>
            <a:endParaRPr lang="en-US" dirty="0">
              <a:cs typeface="Calibri"/>
            </a:endParaRPr>
          </a:p>
        </p:txBody>
      </p:sp>
      <p:sp>
        <p:nvSpPr>
          <p:cNvPr id="9" name="TextBox 8"/>
          <p:cNvSpPr txBox="1"/>
          <p:nvPr/>
        </p:nvSpPr>
        <p:spPr>
          <a:xfrm>
            <a:off x="4737233" y="6488668"/>
            <a:ext cx="1961278" cy="369332"/>
          </a:xfrm>
          <a:prstGeom prst="rect">
            <a:avLst/>
          </a:prstGeom>
          <a:noFill/>
        </p:spPr>
        <p:txBody>
          <a:bodyPr wrap="square" rtlCol="0">
            <a:spAutoFit/>
          </a:bodyPr>
          <a:lstStyle/>
          <a:p>
            <a:r>
              <a:rPr lang="en-US" dirty="0"/>
              <a:t>Dr. Hopewell</a:t>
            </a:r>
          </a:p>
        </p:txBody>
      </p:sp>
      <p:sp>
        <p:nvSpPr>
          <p:cNvPr id="10" name="TextBox 9"/>
          <p:cNvSpPr txBox="1"/>
          <p:nvPr/>
        </p:nvSpPr>
        <p:spPr>
          <a:xfrm>
            <a:off x="7383648" y="6499190"/>
            <a:ext cx="1446027" cy="369332"/>
          </a:xfrm>
          <a:prstGeom prst="rect">
            <a:avLst/>
          </a:prstGeom>
          <a:noFill/>
        </p:spPr>
        <p:txBody>
          <a:bodyPr wrap="square" rtlCol="0">
            <a:spAutoFit/>
          </a:bodyPr>
          <a:lstStyle/>
          <a:p>
            <a:r>
              <a:rPr lang="en-US" dirty="0"/>
              <a:t>Nov 15, 20</a:t>
            </a:r>
          </a:p>
        </p:txBody>
      </p:sp>
      <p:sp>
        <p:nvSpPr>
          <p:cNvPr id="11" name="Multiplication Sign 7">
            <a:extLst>
              <a:ext uri="{FF2B5EF4-FFF2-40B4-BE49-F238E27FC236}">
                <a16:creationId xmlns:a16="http://schemas.microsoft.com/office/drawing/2014/main" id="{9AAD0A1D-7E7F-4882-9007-2E6B39B478C7}"/>
              </a:ext>
            </a:extLst>
          </p:cNvPr>
          <p:cNvSpPr/>
          <p:nvPr/>
        </p:nvSpPr>
        <p:spPr>
          <a:xfrm>
            <a:off x="1370793" y="3734496"/>
            <a:ext cx="373811" cy="4744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01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A98F58-6683-47DC-8EBA-E79B2054F564}"/>
              </a:ext>
            </a:extLst>
          </p:cNvPr>
          <p:cNvSpPr>
            <a:spLocks noGrp="1"/>
          </p:cNvSpPr>
          <p:nvPr>
            <p:ph type="sldNum" sz="quarter" idx="12"/>
          </p:nvPr>
        </p:nvSpPr>
        <p:spPr/>
        <p:txBody>
          <a:bodyPr/>
          <a:lstStyle/>
          <a:p>
            <a:fld id="{BA4BD403-32A3-456F-9E42-157C52AD5E0F}" type="slidenum">
              <a:rPr lang="en-US" smtClean="0"/>
              <a:t>24</a:t>
            </a:fld>
            <a:endParaRPr lang="en-US"/>
          </a:p>
        </p:txBody>
      </p:sp>
      <p:pic>
        <p:nvPicPr>
          <p:cNvPr id="3" name="Picture 3">
            <a:extLst>
              <a:ext uri="{FF2B5EF4-FFF2-40B4-BE49-F238E27FC236}">
                <a16:creationId xmlns:a16="http://schemas.microsoft.com/office/drawing/2014/main" id="{1AF0EA2D-D6D3-492E-8B70-4599169F3FB3}"/>
              </a:ext>
            </a:extLst>
          </p:cNvPr>
          <p:cNvPicPr>
            <a:picLocks noChangeAspect="1"/>
          </p:cNvPicPr>
          <p:nvPr/>
        </p:nvPicPr>
        <p:blipFill>
          <a:blip r:embed="rId2"/>
          <a:stretch>
            <a:fillRect/>
          </a:stretch>
        </p:blipFill>
        <p:spPr>
          <a:xfrm>
            <a:off x="576569" y="1474488"/>
            <a:ext cx="7979602" cy="5125221"/>
          </a:xfrm>
          <a:prstGeom prst="rect">
            <a:avLst/>
          </a:prstGeom>
        </p:spPr>
      </p:pic>
    </p:spTree>
    <p:extLst>
      <p:ext uri="{BB962C8B-B14F-4D97-AF65-F5344CB8AC3E}">
        <p14:creationId xmlns:p14="http://schemas.microsoft.com/office/powerpoint/2010/main" val="4214507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34" y="86831"/>
            <a:ext cx="5915025" cy="994172"/>
          </a:xfrm>
        </p:spPr>
        <p:txBody>
          <a:bodyPr/>
          <a:lstStyle/>
          <a:p>
            <a:r>
              <a:rPr lang="en-US" b="1">
                <a:latin typeface="Arial Black" panose="020B0A04020102020204" pitchFamily="34" charset="0"/>
              </a:rPr>
              <a:t>References</a:t>
            </a:r>
          </a:p>
        </p:txBody>
      </p:sp>
      <p:sp>
        <p:nvSpPr>
          <p:cNvPr id="3" name="Content Placeholder 2"/>
          <p:cNvSpPr>
            <a:spLocks noGrp="1"/>
          </p:cNvSpPr>
          <p:nvPr>
            <p:ph idx="1"/>
          </p:nvPr>
        </p:nvSpPr>
        <p:spPr>
          <a:xfrm>
            <a:off x="413325" y="1028198"/>
            <a:ext cx="7668216" cy="5570555"/>
          </a:xfrm>
        </p:spPr>
        <p:txBody>
          <a:bodyPr vert="horz" lIns="91440" tIns="45720" rIns="91440" bIns="45720" rtlCol="0" anchor="t">
            <a:noAutofit/>
          </a:bodyPr>
          <a:lstStyle/>
          <a:p>
            <a:pPr marL="0" indent="0">
              <a:lnSpc>
                <a:spcPct val="100000"/>
              </a:lnSpc>
              <a:spcBef>
                <a:spcPts val="0"/>
              </a:spcBef>
              <a:buNone/>
            </a:pPr>
            <a:endParaRPr lang="en-US" sz="1400" dirty="0">
              <a:ea typeface="+mn-lt"/>
              <a:cs typeface="+mn-lt"/>
            </a:endParaRPr>
          </a:p>
          <a:p>
            <a:pPr marL="0" indent="0">
              <a:buNone/>
            </a:pPr>
            <a:endParaRPr lang="en-US" sz="1400" dirty="0">
              <a:latin typeface="Arial"/>
              <a:cs typeface="Arial"/>
            </a:endParaRPr>
          </a:p>
          <a:p>
            <a:pPr marL="0" indent="0">
              <a:buNone/>
            </a:pPr>
            <a:r>
              <a:rPr lang="en-US" sz="1400">
                <a:latin typeface="Arial"/>
                <a:cs typeface="Arial"/>
              </a:rPr>
              <a:t>C</a:t>
            </a:r>
            <a:r>
              <a:rPr lang="en-US" sz="1200">
                <a:latin typeface="Arial"/>
                <a:cs typeface="Arial"/>
              </a:rPr>
              <a:t>harlot, L., </a:t>
            </a:r>
            <a:r>
              <a:rPr lang="en-US" sz="1200" err="1">
                <a:latin typeface="Arial"/>
                <a:cs typeface="Arial"/>
              </a:rPr>
              <a:t>Abend</a:t>
            </a:r>
            <a:r>
              <a:rPr lang="en-US" sz="1200">
                <a:latin typeface="Arial"/>
                <a:cs typeface="Arial"/>
              </a:rPr>
              <a:t>, S., </a:t>
            </a:r>
            <a:r>
              <a:rPr lang="en-US" sz="1200" err="1">
                <a:latin typeface="Arial"/>
                <a:cs typeface="Arial"/>
              </a:rPr>
              <a:t>Ravin</a:t>
            </a:r>
            <a:r>
              <a:rPr lang="en-US" sz="1200">
                <a:latin typeface="Arial"/>
                <a:cs typeface="Arial"/>
              </a:rPr>
              <a:t>, P., </a:t>
            </a:r>
            <a:r>
              <a:rPr lang="en-US" sz="1200" err="1">
                <a:latin typeface="Arial"/>
                <a:cs typeface="Arial"/>
              </a:rPr>
              <a:t>Mastis</a:t>
            </a:r>
            <a:r>
              <a:rPr lang="en-US" sz="1200">
                <a:latin typeface="Arial"/>
                <a:cs typeface="Arial"/>
              </a:rPr>
              <a:t>, K., Hunt, A., &amp; Deutsch, C. (2010). Non-psychiatric health problems among psychiatric inpatients with intellectual disabilities. </a:t>
            </a:r>
            <a:r>
              <a:rPr lang="en-US" sz="1200" i="1">
                <a:latin typeface="Arial"/>
                <a:cs typeface="Arial"/>
              </a:rPr>
              <a:t>Journal of Intellectual Disability Research</a:t>
            </a:r>
            <a:r>
              <a:rPr lang="en-US" sz="1200">
                <a:latin typeface="Arial"/>
                <a:cs typeface="Arial"/>
              </a:rPr>
              <a:t>, </a:t>
            </a:r>
            <a:r>
              <a:rPr lang="en-US" sz="1200" i="1">
                <a:latin typeface="Arial"/>
                <a:cs typeface="Arial"/>
              </a:rPr>
              <a:t>55</a:t>
            </a:r>
            <a:r>
              <a:rPr lang="en-US" sz="1200">
                <a:latin typeface="Arial"/>
                <a:cs typeface="Arial"/>
              </a:rPr>
              <a:t>(2), 199–209. Retrieved from: </a:t>
            </a:r>
            <a:r>
              <a:rPr lang="en-US" sz="1200" u="sng" dirty="0">
                <a:latin typeface="Arial"/>
                <a:cs typeface="Arial"/>
                <a:hlinkClick r:id="rId2"/>
              </a:rPr>
              <a:t>https://www.ncbi.nlm.nih.gov/pmc/articles/PMC3646333/</a:t>
            </a:r>
            <a:endParaRPr lang="en-US" sz="1200" dirty="0">
              <a:latin typeface="Arial"/>
              <a:cs typeface="Arial"/>
            </a:endParaRPr>
          </a:p>
          <a:p>
            <a:pPr marL="0" indent="0">
              <a:buNone/>
            </a:pPr>
            <a:r>
              <a:rPr lang="en-US" sz="1200">
                <a:latin typeface="Arial"/>
                <a:cs typeface="Arial"/>
              </a:rPr>
              <a:t>Cleveland Clinic. (2019).  </a:t>
            </a:r>
            <a:r>
              <a:rPr lang="en-US" sz="1200" i="1">
                <a:latin typeface="Arial"/>
                <a:cs typeface="Arial"/>
              </a:rPr>
              <a:t>Improving your health with fiber.  Retrieved from </a:t>
            </a:r>
            <a:r>
              <a:rPr lang="en-US" sz="1200" u="sng" dirty="0">
                <a:latin typeface="Arial"/>
                <a:cs typeface="Arial"/>
                <a:hlinkClick r:id="rId3"/>
              </a:rPr>
              <a:t>https://my.clevelandclinic.org/health/articles/14400-improving-your-health-with-fiber</a:t>
            </a:r>
            <a:endParaRPr lang="en-US" sz="1200" dirty="0">
              <a:latin typeface="Arial"/>
              <a:cs typeface="Arial"/>
            </a:endParaRPr>
          </a:p>
          <a:p>
            <a:pPr marL="0" indent="0">
              <a:buNone/>
            </a:pPr>
            <a:r>
              <a:rPr lang="en-US" sz="1200" err="1">
                <a:latin typeface="Arial"/>
                <a:cs typeface="Arial"/>
              </a:rPr>
              <a:t>Forootan</a:t>
            </a:r>
            <a:r>
              <a:rPr lang="en-US" sz="1200">
                <a:latin typeface="Arial"/>
                <a:cs typeface="Arial"/>
              </a:rPr>
              <a:t>, M., </a:t>
            </a:r>
            <a:r>
              <a:rPr lang="en-US" sz="1200" err="1">
                <a:latin typeface="Arial"/>
                <a:cs typeface="Arial"/>
              </a:rPr>
              <a:t>Bagheri</a:t>
            </a:r>
            <a:r>
              <a:rPr lang="en-US" sz="1200">
                <a:latin typeface="Arial"/>
                <a:cs typeface="Arial"/>
              </a:rPr>
              <a:t>, N. &amp; </a:t>
            </a:r>
            <a:r>
              <a:rPr lang="en-US" sz="1200" err="1">
                <a:latin typeface="Arial"/>
                <a:cs typeface="Arial"/>
              </a:rPr>
              <a:t>Darvishi</a:t>
            </a:r>
            <a:r>
              <a:rPr lang="en-US" sz="1200">
                <a:latin typeface="Arial"/>
                <a:cs typeface="Arial"/>
              </a:rPr>
              <a:t>, M. (2018). Chronic constipation: A review of literature. </a:t>
            </a:r>
            <a:r>
              <a:rPr lang="en-US" sz="1200" i="1">
                <a:latin typeface="Arial"/>
                <a:cs typeface="Arial"/>
              </a:rPr>
              <a:t>Medicine</a:t>
            </a:r>
            <a:r>
              <a:rPr lang="en-US" sz="1200">
                <a:latin typeface="Arial"/>
                <a:cs typeface="Arial"/>
              </a:rPr>
              <a:t>, </a:t>
            </a:r>
            <a:r>
              <a:rPr lang="en-US" sz="1200" i="1">
                <a:latin typeface="Arial"/>
                <a:cs typeface="Arial"/>
              </a:rPr>
              <a:t>97</a:t>
            </a:r>
            <a:r>
              <a:rPr lang="en-US" sz="1200">
                <a:latin typeface="Arial"/>
                <a:cs typeface="Arial"/>
              </a:rPr>
              <a:t>(20). Retrieved from </a:t>
            </a:r>
            <a:r>
              <a:rPr lang="en-US" sz="1200" u="sng" dirty="0">
                <a:latin typeface="Arial"/>
                <a:cs typeface="Arial"/>
                <a:hlinkClick r:id="rId4"/>
              </a:rPr>
              <a:t>https://www.ncbi.nlm.nih.gov/pubmed/29768326</a:t>
            </a:r>
            <a:endParaRPr lang="en-US" sz="1200" u="sng" dirty="0">
              <a:latin typeface="Arial"/>
              <a:cs typeface="Arial"/>
            </a:endParaRPr>
          </a:p>
          <a:p>
            <a:pPr marL="0" indent="0">
              <a:buNone/>
            </a:pPr>
            <a:r>
              <a:rPr lang="en-US" sz="1200" err="1">
                <a:latin typeface="Arial"/>
                <a:cs typeface="Arial"/>
              </a:rPr>
              <a:t>Garrigues</a:t>
            </a:r>
            <a:r>
              <a:rPr lang="en-US" sz="1200">
                <a:latin typeface="Arial"/>
                <a:cs typeface="Arial"/>
              </a:rPr>
              <a:t>, V., </a:t>
            </a:r>
            <a:r>
              <a:rPr lang="en-US" sz="1200" err="1">
                <a:latin typeface="Arial"/>
                <a:cs typeface="Arial"/>
              </a:rPr>
              <a:t>Gálvez</a:t>
            </a:r>
            <a:r>
              <a:rPr lang="en-US" sz="1200">
                <a:latin typeface="Arial"/>
                <a:cs typeface="Arial"/>
              </a:rPr>
              <a:t>, C., Ortiz, V., Ponce, M., Nos, P., &amp; Ponce, J. (2004). Prevalence of Constipation: Agreement among Several Criteria and Evaluation of the Diagnostic Accuracy of Qualifying Symptoms and Self-reported Definition in a Population-based Survey in Spain. </a:t>
            </a:r>
            <a:r>
              <a:rPr lang="en-US" sz="1200" i="1">
                <a:latin typeface="Arial"/>
                <a:cs typeface="Arial"/>
              </a:rPr>
              <a:t>Am J </a:t>
            </a:r>
            <a:r>
              <a:rPr lang="en-US" sz="1200" i="1" err="1">
                <a:latin typeface="Arial"/>
                <a:cs typeface="Arial"/>
              </a:rPr>
              <a:t>Epidemiol</a:t>
            </a:r>
            <a:r>
              <a:rPr lang="en-US" sz="1200">
                <a:latin typeface="Arial"/>
                <a:cs typeface="Arial"/>
              </a:rPr>
              <a:t>, </a:t>
            </a:r>
            <a:r>
              <a:rPr lang="en-US" sz="1200" i="1">
                <a:latin typeface="Arial"/>
                <a:cs typeface="Arial"/>
              </a:rPr>
              <a:t>159</a:t>
            </a:r>
            <a:r>
              <a:rPr lang="en-US" sz="1200">
                <a:latin typeface="Arial"/>
                <a:cs typeface="Arial"/>
              </a:rPr>
              <a:t>, 520-526.</a:t>
            </a:r>
          </a:p>
          <a:p>
            <a:pPr marL="0" indent="0">
              <a:buNone/>
            </a:pPr>
            <a:r>
              <a:rPr lang="en-US" sz="1200">
                <a:latin typeface="Arial"/>
                <a:cs typeface="Arial"/>
              </a:rPr>
              <a:t>Lewis, S. J., &amp; Heaton, K. W. (1997). Stool form scale as a useful guide to intestinal transit time. </a:t>
            </a:r>
            <a:r>
              <a:rPr lang="en-US" sz="1200" i="1">
                <a:latin typeface="Arial"/>
                <a:cs typeface="Arial"/>
              </a:rPr>
              <a:t>Scandinavian Journal of Gastroenterology,</a:t>
            </a:r>
            <a:r>
              <a:rPr lang="en-US" sz="1200" dirty="0">
                <a:latin typeface="Arial"/>
                <a:cs typeface="Arial"/>
              </a:rPr>
              <a:t> </a:t>
            </a:r>
            <a:r>
              <a:rPr lang="en-US" sz="1200" i="1">
                <a:latin typeface="Arial"/>
                <a:cs typeface="Arial"/>
              </a:rPr>
              <a:t>32</a:t>
            </a:r>
            <a:r>
              <a:rPr lang="en-US" sz="1200">
                <a:latin typeface="Arial"/>
                <a:cs typeface="Arial"/>
              </a:rPr>
              <a:t>(9), 920-924. Retrieved from </a:t>
            </a:r>
            <a:r>
              <a:rPr lang="en-US" sz="1200" u="sng" dirty="0">
                <a:latin typeface="Arial"/>
                <a:cs typeface="Arial"/>
                <a:hlinkClick r:id="rId5"/>
              </a:rPr>
              <a:t>https://www.nice.org.uk/guidance/cg99/resources/cg99-constipation-in-children-and-young-people-bristol-stool-chart-2</a:t>
            </a:r>
            <a:endParaRPr lang="en-US" sz="1200" dirty="0">
              <a:latin typeface="Arial"/>
              <a:cs typeface="Arial"/>
            </a:endParaRPr>
          </a:p>
          <a:p>
            <a:pPr marL="0" indent="0">
              <a:buNone/>
            </a:pPr>
            <a:r>
              <a:rPr lang="en-US" sz="1200">
                <a:latin typeface="Arial"/>
                <a:cs typeface="Arial"/>
              </a:rPr>
              <a:t>Mayo Clinic. (2018). Constipation.</a:t>
            </a:r>
            <a:r>
              <a:rPr lang="en-US" sz="1200" i="1" dirty="0">
                <a:latin typeface="Arial"/>
                <a:cs typeface="Arial"/>
              </a:rPr>
              <a:t> </a:t>
            </a:r>
            <a:r>
              <a:rPr lang="en-US" sz="1200">
                <a:latin typeface="Arial"/>
                <a:cs typeface="Arial"/>
              </a:rPr>
              <a:t>Retrieved from </a:t>
            </a:r>
            <a:r>
              <a:rPr lang="en-US" sz="1200" u="sng" dirty="0">
                <a:latin typeface="Arial"/>
                <a:cs typeface="Arial"/>
                <a:hlinkClick r:id="rId6"/>
              </a:rPr>
              <a:t>https://www.mayoclinic.org/diseases-conditions/constipation/symptoms-causes/syc-20354253</a:t>
            </a:r>
            <a:endParaRPr lang="en-US" sz="1200" u="sng" dirty="0">
              <a:latin typeface="Arial"/>
              <a:cs typeface="Arial"/>
            </a:endParaRPr>
          </a:p>
          <a:p>
            <a:pPr marL="0" indent="0" fontAlgn="base">
              <a:buNone/>
            </a:pPr>
            <a:r>
              <a:rPr lang="en-US" sz="1200">
                <a:latin typeface="Arial"/>
                <a:cs typeface="Arial"/>
              </a:rPr>
              <a:t>Mayo Clinic. (2019). </a:t>
            </a:r>
            <a:r>
              <a:rPr lang="en-US" sz="1200" i="1">
                <a:latin typeface="Arial"/>
                <a:cs typeface="Arial"/>
              </a:rPr>
              <a:t>Nutrition and healthy eating: Dietary fiber essential for a healthy diet</a:t>
            </a:r>
            <a:r>
              <a:rPr lang="en-US" sz="1200">
                <a:latin typeface="Arial"/>
                <a:cs typeface="Arial"/>
              </a:rPr>
              <a:t>.  Retrieved from:   </a:t>
            </a:r>
            <a:r>
              <a:rPr lang="en-US" sz="1200" u="sng" dirty="0">
                <a:latin typeface="Arial"/>
                <a:cs typeface="Arial"/>
                <a:hlinkClick r:id="rId7"/>
              </a:rPr>
              <a:t>https://www.mayoclinic.org/healthy-lifestyle/nutrition-and-healthy-eating/in-depth/fiber/art-20043983</a:t>
            </a:r>
            <a:r>
              <a:rPr lang="en-US" sz="1200" dirty="0">
                <a:latin typeface="Arial"/>
                <a:cs typeface="Arial"/>
              </a:rPr>
              <a:t> </a:t>
            </a:r>
            <a:endParaRPr lang="en-US">
              <a:ea typeface="+mn-lt"/>
              <a:cs typeface="+mn-lt"/>
            </a:endParaRPr>
          </a:p>
          <a:p>
            <a:pPr marL="0" indent="0">
              <a:buNone/>
            </a:pPr>
            <a:r>
              <a:rPr lang="en-US" sz="1200">
                <a:latin typeface="Arial"/>
                <a:ea typeface="+mn-lt"/>
                <a:cs typeface="+mn-lt"/>
              </a:rPr>
              <a:t>National Institute on Aging (NIA). (2013). </a:t>
            </a:r>
            <a:r>
              <a:rPr lang="en-US" sz="1200" i="1">
                <a:latin typeface="Arial"/>
                <a:ea typeface="+mn-lt"/>
                <a:cs typeface="+mn-lt"/>
              </a:rPr>
              <a:t>Concerned About Constipation?</a:t>
            </a:r>
            <a:r>
              <a:rPr lang="en-US" sz="1200" dirty="0">
                <a:latin typeface="Arial"/>
                <a:ea typeface="+mn-lt"/>
                <a:cs typeface="+mn-lt"/>
              </a:rPr>
              <a:t> </a:t>
            </a:r>
            <a:r>
              <a:rPr lang="en-US" sz="1200" dirty="0">
                <a:latin typeface="Arial"/>
                <a:ea typeface="+mn-lt"/>
                <a:cs typeface="+mn-lt"/>
                <a:hlinkClick r:id="rId8"/>
              </a:rPr>
              <a:t>https://www.nia.nih.gov/health/concerned-about-constipation</a:t>
            </a:r>
            <a:endParaRPr lang="en-US" sz="1200">
              <a:latin typeface="Arial"/>
              <a:ea typeface="+mn-lt"/>
              <a:cs typeface="Arial"/>
            </a:endParaRPr>
          </a:p>
          <a:p>
            <a:pPr marL="0" indent="0">
              <a:buNone/>
            </a:pPr>
            <a:r>
              <a:rPr lang="en-US" sz="1200">
                <a:latin typeface="Arial"/>
                <a:cs typeface="Arial"/>
              </a:rPr>
              <a:t>National Cancer Institute (</a:t>
            </a:r>
            <a:r>
              <a:rPr lang="en-US" sz="1200" err="1">
                <a:latin typeface="Arial"/>
                <a:cs typeface="Arial"/>
              </a:rPr>
              <a:t>n.d</a:t>
            </a:r>
            <a:r>
              <a:rPr lang="en-US" sz="1200">
                <a:latin typeface="Arial"/>
                <a:cs typeface="Arial"/>
              </a:rPr>
              <a:t>). NCI Dictionary of Cancer Terms, Fecal Impaction. Retrieved from </a:t>
            </a:r>
            <a:r>
              <a:rPr lang="en-US" sz="1200" dirty="0">
                <a:latin typeface="Arial"/>
                <a:cs typeface="Arial"/>
                <a:hlinkClick r:id="rId9"/>
              </a:rPr>
              <a:t>https://www.cancer.gov/publications/dictionaries/cancer-terms/def/fecal-impaction</a:t>
            </a:r>
            <a:endParaRPr lang="en-US" sz="1200">
              <a:latin typeface="Arial"/>
              <a:cs typeface="Arial"/>
            </a:endParaRPr>
          </a:p>
          <a:p>
            <a:pPr marL="0" indent="0">
              <a:buNone/>
            </a:pPr>
            <a:endParaRPr lang="en-US" sz="1200" dirty="0">
              <a:latin typeface="Arial"/>
              <a:cs typeface="Arial"/>
            </a:endParaRPr>
          </a:p>
        </p:txBody>
      </p:sp>
      <p:sp>
        <p:nvSpPr>
          <p:cNvPr id="4" name="Slide Number Placeholder 3"/>
          <p:cNvSpPr>
            <a:spLocks noGrp="1"/>
          </p:cNvSpPr>
          <p:nvPr>
            <p:ph type="sldNum" sz="quarter" idx="12"/>
          </p:nvPr>
        </p:nvSpPr>
        <p:spPr/>
        <p:txBody>
          <a:bodyPr/>
          <a:lstStyle/>
          <a:p>
            <a:fld id="{BA4BD403-32A3-456F-9E42-157C52AD5E0F}" type="slidenum">
              <a:rPr lang="en-US" smtClean="0"/>
              <a:t>25</a:t>
            </a:fld>
            <a:endParaRPr lang="en-US"/>
          </a:p>
        </p:txBody>
      </p:sp>
    </p:spTree>
    <p:extLst>
      <p:ext uri="{BB962C8B-B14F-4D97-AF65-F5344CB8AC3E}">
        <p14:creationId xmlns:p14="http://schemas.microsoft.com/office/powerpoint/2010/main" val="160874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03" y="322398"/>
            <a:ext cx="5915025" cy="631003"/>
          </a:xfrm>
        </p:spPr>
        <p:txBody>
          <a:bodyPr/>
          <a:lstStyle/>
          <a:p>
            <a:r>
              <a:rPr lang="en-US" b="1">
                <a:solidFill>
                  <a:prstClr val="black"/>
                </a:solidFill>
                <a:latin typeface="Arial Black" panose="020B0A04020102020204" pitchFamily="34" charset="0"/>
              </a:rPr>
              <a:t>References</a:t>
            </a:r>
            <a:endParaRPr lang="en-US"/>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endParaRPr lang="en-US" sz="1400" dirty="0">
              <a:latin typeface="Arial"/>
              <a:cs typeface="Arial"/>
            </a:endParaRPr>
          </a:p>
          <a:p>
            <a:pPr marL="0" indent="0">
              <a:buNone/>
            </a:pPr>
            <a:r>
              <a:rPr lang="en-US" sz="1400">
                <a:latin typeface="Arial"/>
                <a:cs typeface="Arial"/>
              </a:rPr>
              <a:t>National Institute of Diabetes and Digestive and Kidney Diseases (n.d.). Let’s talk about bowel control. Retrieved from </a:t>
            </a:r>
            <a:r>
              <a:rPr lang="en-US" sz="1400" u="sng" dirty="0">
                <a:latin typeface="Arial"/>
                <a:cs typeface="Arial"/>
                <a:hlinkClick r:id="rId2"/>
              </a:rPr>
              <a:t>file:///C:/Users/dha92624/Downloads/Stool_Diary_508.pdf</a:t>
            </a:r>
            <a:endParaRPr lang="en-US" sz="1400" dirty="0">
              <a:ea typeface="+mn-lt"/>
              <a:cs typeface="+mn-lt"/>
            </a:endParaRPr>
          </a:p>
          <a:p>
            <a:pPr marL="0" indent="0">
              <a:buNone/>
            </a:pPr>
            <a:r>
              <a:rPr lang="en-US" sz="1400">
                <a:latin typeface="Arial"/>
                <a:cs typeface="Arial"/>
              </a:rPr>
              <a:t>Nikjooy, A., </a:t>
            </a:r>
            <a:r>
              <a:rPr lang="en-US" sz="1400" err="1">
                <a:latin typeface="Arial"/>
                <a:cs typeface="Arial"/>
              </a:rPr>
              <a:t>Jafari</a:t>
            </a:r>
            <a:r>
              <a:rPr lang="en-US" sz="1400">
                <a:latin typeface="Arial"/>
                <a:cs typeface="Arial"/>
              </a:rPr>
              <a:t>, H., Saba, M., </a:t>
            </a:r>
            <a:r>
              <a:rPr lang="en-US" sz="1400" err="1">
                <a:latin typeface="Arial"/>
                <a:cs typeface="Arial"/>
              </a:rPr>
              <a:t>Ebrahimi</a:t>
            </a:r>
            <a:r>
              <a:rPr lang="en-US" sz="1400">
                <a:latin typeface="Arial"/>
                <a:cs typeface="Arial"/>
              </a:rPr>
              <a:t>, N., </a:t>
            </a:r>
            <a:r>
              <a:rPr lang="en-US" sz="1400" err="1">
                <a:latin typeface="Arial"/>
                <a:cs typeface="Arial"/>
              </a:rPr>
              <a:t>Mirzael</a:t>
            </a:r>
            <a:r>
              <a:rPr lang="en-US" sz="1400">
                <a:latin typeface="Arial"/>
                <a:cs typeface="Arial"/>
              </a:rPr>
              <a:t>, R. (2018). Patient assessment of constipation quality of life questionnaire: Tradition, cultural adaptation, reliability and validity of the Persian version.  </a:t>
            </a:r>
            <a:r>
              <a:rPr lang="en-US" sz="1400" i="1">
                <a:latin typeface="Arial"/>
                <a:cs typeface="Arial"/>
              </a:rPr>
              <a:t>Iran J Med </a:t>
            </a:r>
            <a:r>
              <a:rPr lang="en-US" sz="1400" i="1" err="1">
                <a:latin typeface="Arial"/>
                <a:cs typeface="Arial"/>
              </a:rPr>
              <a:t>Sci</a:t>
            </a:r>
            <a:r>
              <a:rPr lang="en-US" sz="1400" i="1">
                <a:latin typeface="Arial"/>
                <a:cs typeface="Arial"/>
              </a:rPr>
              <a:t> 43</a:t>
            </a:r>
            <a:r>
              <a:rPr lang="en-US" sz="1400">
                <a:latin typeface="Arial"/>
                <a:cs typeface="Arial"/>
              </a:rPr>
              <a:t>(3), 261-268. </a:t>
            </a:r>
            <a:endParaRPr lang="en-US">
              <a:cs typeface="Calibri"/>
            </a:endParaRPr>
          </a:p>
          <a:p>
            <a:pPr marL="0" indent="0">
              <a:buNone/>
            </a:pPr>
            <a:r>
              <a:rPr lang="en-US" sz="1400" err="1">
                <a:latin typeface="Arial"/>
                <a:cs typeface="Arial"/>
              </a:rPr>
              <a:t>Pashankar</a:t>
            </a:r>
            <a:r>
              <a:rPr lang="en-US" sz="1400">
                <a:latin typeface="Arial"/>
                <a:cs typeface="Arial"/>
              </a:rPr>
              <a:t>, D. S. (2005). Childhood constipation: evaluation and management. </a:t>
            </a:r>
            <a:r>
              <a:rPr lang="en-US" sz="1400" i="1">
                <a:latin typeface="Arial"/>
                <a:cs typeface="Arial"/>
              </a:rPr>
              <a:t>Clinics in colon and rectal surgery</a:t>
            </a:r>
            <a:r>
              <a:rPr lang="en-US" sz="1400">
                <a:latin typeface="Arial"/>
                <a:cs typeface="Arial"/>
              </a:rPr>
              <a:t>, </a:t>
            </a:r>
            <a:r>
              <a:rPr lang="en-US" sz="1400" i="1">
                <a:latin typeface="Arial"/>
                <a:cs typeface="Arial"/>
              </a:rPr>
              <a:t>18</a:t>
            </a:r>
            <a:r>
              <a:rPr lang="en-US" sz="1400">
                <a:latin typeface="Arial"/>
                <a:cs typeface="Arial"/>
              </a:rPr>
              <a:t>(2), 120–127. doi:10.1055/s-2005-870894</a:t>
            </a:r>
          </a:p>
          <a:p>
            <a:pPr marL="0" indent="0">
              <a:buNone/>
            </a:pPr>
            <a:r>
              <a:rPr lang="en-US" sz="1400">
                <a:latin typeface="Arial"/>
                <a:cs typeface="Arial"/>
              </a:rPr>
              <a:t>Robertson, J., Baines, S., Emerson, E. &amp; Hatton, C. (2018). Constipation management in people with intellectual disability: A systematic review. </a:t>
            </a:r>
            <a:r>
              <a:rPr lang="en-US" sz="1400" i="1">
                <a:latin typeface="Arial"/>
                <a:cs typeface="Arial"/>
              </a:rPr>
              <a:t>Journal of Applied Research in Intellectual Disabilities</a:t>
            </a:r>
            <a:r>
              <a:rPr lang="en-US" sz="1400">
                <a:latin typeface="Arial"/>
                <a:cs typeface="Arial"/>
              </a:rPr>
              <a:t>, </a:t>
            </a:r>
            <a:r>
              <a:rPr lang="en-US" sz="1400" i="1">
                <a:latin typeface="Arial"/>
                <a:cs typeface="Arial"/>
              </a:rPr>
              <a:t>31</a:t>
            </a:r>
            <a:r>
              <a:rPr lang="en-US" sz="1400">
                <a:latin typeface="Arial"/>
                <a:cs typeface="Arial"/>
              </a:rPr>
              <a:t>(5), 709-724. Retrieved from </a:t>
            </a:r>
            <a:r>
              <a:rPr lang="en-US" sz="1400" u="sng" dirty="0">
                <a:latin typeface="Arial"/>
                <a:cs typeface="Arial"/>
                <a:hlinkClick r:id="rId3"/>
              </a:rPr>
              <a:t>https://onlinelibrary.wiley.com/doi/abs/10.1111/jar.12426</a:t>
            </a:r>
            <a:endParaRPr lang="en-US" sz="1400" u="sng" dirty="0">
              <a:latin typeface="Arial"/>
              <a:cs typeface="Arial"/>
            </a:endParaRPr>
          </a:p>
          <a:p>
            <a:pPr marL="0" indent="0">
              <a:buNone/>
            </a:pPr>
            <a:r>
              <a:rPr lang="en-US" sz="1400">
                <a:latin typeface="Arial"/>
                <a:cs typeface="Arial"/>
              </a:rPr>
              <a:t>Smith, M. A. &amp; </a:t>
            </a:r>
            <a:r>
              <a:rPr lang="en-US" sz="1400" err="1">
                <a:latin typeface="Arial"/>
                <a:cs typeface="Arial"/>
              </a:rPr>
              <a:t>Escude</a:t>
            </a:r>
            <a:r>
              <a:rPr lang="en-US" sz="1400">
                <a:latin typeface="Arial"/>
                <a:cs typeface="Arial"/>
              </a:rPr>
              <a:t>, C. L. (2015). Intellectual and developmental disabilities. </a:t>
            </a:r>
            <a:r>
              <a:rPr lang="en-US" sz="1400" i="1">
                <a:latin typeface="Arial"/>
                <a:cs typeface="Arial"/>
              </a:rPr>
              <a:t>Clinical Advisor</a:t>
            </a:r>
            <a:r>
              <a:rPr lang="en-US" sz="1400">
                <a:latin typeface="Arial"/>
                <a:cs typeface="Arial"/>
              </a:rPr>
              <a:t>, </a:t>
            </a:r>
            <a:r>
              <a:rPr lang="en-US" sz="1400" i="1">
                <a:latin typeface="Arial"/>
                <a:cs typeface="Arial"/>
              </a:rPr>
              <a:t>18</a:t>
            </a:r>
            <a:r>
              <a:rPr lang="en-US" sz="1400">
                <a:latin typeface="Arial"/>
                <a:cs typeface="Arial"/>
              </a:rPr>
              <a:t>(2), 48–59. Retrieved from  </a:t>
            </a:r>
            <a:r>
              <a:rPr lang="en-US" sz="1400" u="sng" dirty="0">
                <a:latin typeface="Arial"/>
                <a:cs typeface="Arial"/>
                <a:hlinkClick r:id="rId4"/>
              </a:rPr>
              <a:t>https://www.clinicaladvisor.com/home/cme-ce-features/intellectual-and-%E2%80%A8developmental-disabilities/2/</a:t>
            </a:r>
            <a:r>
              <a:rPr lang="en-US" sz="1400" u="sng" dirty="0">
                <a:latin typeface="Arial"/>
                <a:cs typeface="Arial"/>
              </a:rPr>
              <a:t> </a:t>
            </a:r>
          </a:p>
          <a:p>
            <a:pPr marL="0" indent="0">
              <a:buNone/>
            </a:pPr>
            <a:r>
              <a:rPr lang="en-US" sz="1400">
                <a:latin typeface="Arial"/>
                <a:cs typeface="Arial"/>
              </a:rPr>
              <a:t>Talley, N. J. (2004). Definitions, epidemiology, and impact of chronic constipation. </a:t>
            </a:r>
            <a:r>
              <a:rPr lang="en-US" sz="1400" i="1">
                <a:latin typeface="Arial"/>
                <a:cs typeface="Arial"/>
              </a:rPr>
              <a:t>Reviews in Gastroenterological Disorders</a:t>
            </a:r>
            <a:r>
              <a:rPr lang="en-US" sz="1400">
                <a:latin typeface="Arial"/>
                <a:cs typeface="Arial"/>
              </a:rPr>
              <a:t>, </a:t>
            </a:r>
            <a:r>
              <a:rPr lang="en-US" sz="1400" i="1">
                <a:latin typeface="Arial"/>
                <a:cs typeface="Arial"/>
              </a:rPr>
              <a:t>4</a:t>
            </a:r>
            <a:r>
              <a:rPr lang="en-US" sz="1400">
                <a:latin typeface="Arial"/>
                <a:cs typeface="Arial"/>
              </a:rPr>
              <a:t>, S3-S10.</a:t>
            </a:r>
          </a:p>
          <a:p>
            <a:pPr marL="0" indent="0">
              <a:buNone/>
            </a:pPr>
            <a:r>
              <a:rPr lang="en-US" sz="1400">
                <a:latin typeface="Arial"/>
                <a:cs typeface="Arial"/>
              </a:rPr>
              <a:t>UVA Children’s (</a:t>
            </a:r>
            <a:r>
              <a:rPr lang="en-US" sz="1400" err="1">
                <a:latin typeface="Arial"/>
                <a:cs typeface="Arial"/>
              </a:rPr>
              <a:t>n.d.</a:t>
            </a:r>
            <a:r>
              <a:rPr lang="en-US" sz="1400">
                <a:latin typeface="Arial"/>
                <a:cs typeface="Arial"/>
              </a:rPr>
              <a:t>). Constipation in Children. Retrieved from </a:t>
            </a:r>
            <a:r>
              <a:rPr lang="en-US" sz="1400" dirty="0">
                <a:latin typeface="Arial"/>
                <a:cs typeface="Arial"/>
                <a:hlinkClick r:id="rId5"/>
              </a:rPr>
              <a:t>https://childrens.uvahealth.com/services/pediatric-digestive-health/constipation</a:t>
            </a:r>
            <a:endParaRPr lang="en-US" sz="1400" dirty="0">
              <a:latin typeface="Arial"/>
              <a:cs typeface="Arial"/>
            </a:endParaRPr>
          </a:p>
        </p:txBody>
      </p:sp>
      <p:sp>
        <p:nvSpPr>
          <p:cNvPr id="4" name="Slide Number Placeholder 3"/>
          <p:cNvSpPr>
            <a:spLocks noGrp="1"/>
          </p:cNvSpPr>
          <p:nvPr>
            <p:ph type="sldNum" sz="quarter" idx="12"/>
          </p:nvPr>
        </p:nvSpPr>
        <p:spPr/>
        <p:txBody>
          <a:bodyPr/>
          <a:lstStyle/>
          <a:p>
            <a:fld id="{BA4BD403-32A3-456F-9E42-157C52AD5E0F}" type="slidenum">
              <a:rPr lang="en-US" smtClean="0"/>
              <a:t>26</a:t>
            </a:fld>
            <a:endParaRPr lang="en-US"/>
          </a:p>
        </p:txBody>
      </p:sp>
    </p:spTree>
    <p:extLst>
      <p:ext uri="{BB962C8B-B14F-4D97-AF65-F5344CB8AC3E}">
        <p14:creationId xmlns:p14="http://schemas.microsoft.com/office/powerpoint/2010/main" val="192517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232CA6A-2533-4944-9534-9A87A2EA6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EA3E6C2-0820-41EE-816A-5D9A9CB33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7453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8640" y="1170431"/>
            <a:ext cx="3656928" cy="513892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700" kern="1200">
                <a:solidFill>
                  <a:schemeClr val="tx2"/>
                </a:solidFill>
                <a:latin typeface="+mj-lt"/>
                <a:ea typeface="+mj-ea"/>
                <a:cs typeface="+mj-cs"/>
              </a:rPr>
              <a:t>Who benefits from this training?</a:t>
            </a:r>
          </a:p>
        </p:txBody>
      </p:sp>
      <p:sp>
        <p:nvSpPr>
          <p:cNvPr id="4" name="Slide Number Placeholder 3">
            <a:extLst>
              <a:ext uri="{FF2B5EF4-FFF2-40B4-BE49-F238E27FC236}">
                <a16:creationId xmlns:a16="http://schemas.microsoft.com/office/drawing/2014/main" id="{CF094D77-7278-4D97-9651-EF571BB49847}"/>
              </a:ext>
            </a:extLst>
          </p:cNvPr>
          <p:cNvSpPr>
            <a:spLocks noGrp="1"/>
          </p:cNvSpPr>
          <p:nvPr>
            <p:ph type="sldNum" sz="quarter" idx="12"/>
          </p:nvPr>
        </p:nvSpPr>
        <p:spPr>
          <a:xfrm>
            <a:off x="0" y="0"/>
            <a:ext cx="582930" cy="731520"/>
          </a:xfrm>
          <a:prstGeom prst="ellipse">
            <a:avLst/>
          </a:prstGeom>
        </p:spPr>
        <p:txBody>
          <a:bodyPr vert="horz" lIns="91440" tIns="45720" rIns="91440" bIns="45720" rtlCol="0" anchor="ctr">
            <a:normAutofit/>
          </a:bodyPr>
          <a:lstStyle/>
          <a:p>
            <a:pPr>
              <a:spcAft>
                <a:spcPts val="450"/>
              </a:spcAft>
            </a:pPr>
            <a:fld id="{BA4BD403-32A3-456F-9E42-157C52AD5E0F}" type="slidenum">
              <a:rPr lang="en-US" sz="1900">
                <a:solidFill>
                  <a:schemeClr val="tx2"/>
                </a:solidFill>
              </a:rPr>
              <a:pPr>
                <a:spcAft>
                  <a:spcPts val="450"/>
                </a:spcAft>
              </a:pPr>
              <a:t>3</a:t>
            </a:fld>
            <a:endParaRPr lang="en-US" sz="1900">
              <a:solidFill>
                <a:schemeClr val="tx2"/>
              </a:solidFill>
            </a:endParaRPr>
          </a:p>
        </p:txBody>
      </p:sp>
      <p:cxnSp>
        <p:nvCxnSpPr>
          <p:cNvPr id="46" name="Straight Connector 45">
            <a:extLst>
              <a:ext uri="{FF2B5EF4-FFF2-40B4-BE49-F238E27FC236}">
                <a16:creationId xmlns:a16="http://schemas.microsoft.com/office/drawing/2014/main" id="{DF3224AF-B899-44E2-A5C0-BA9387F5F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E1323D1-1DCB-481A-AEA7-F9BBC4E173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C718002-279E-427A-9DA1-FB94940DE1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51" name="Straight Connector 50">
              <a:extLst>
                <a:ext uri="{FF2B5EF4-FFF2-40B4-BE49-F238E27FC236}">
                  <a16:creationId xmlns:a16="http://schemas.microsoft.com/office/drawing/2014/main" id="{34B2501C-38FE-4D1A-B6C7-DA20BE806B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F169B8E-2485-48AC-A76B-DC02517736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23" name="Content Placeholder 2">
            <a:extLst>
              <a:ext uri="{FF2B5EF4-FFF2-40B4-BE49-F238E27FC236}">
                <a16:creationId xmlns:a16="http://schemas.microsoft.com/office/drawing/2014/main" id="{26A500E8-C0CD-4429-AC92-5B7C683A67EA}"/>
              </a:ext>
            </a:extLst>
          </p:cNvPr>
          <p:cNvGraphicFramePr>
            <a:graphicFrameLocks noGrp="1"/>
          </p:cNvGraphicFramePr>
          <p:nvPr>
            <p:ph idx="1"/>
            <p:extLst>
              <p:ext uri="{D42A27DB-BD31-4B8C-83A1-F6EECF244321}">
                <p14:modId xmlns:p14="http://schemas.microsoft.com/office/powerpoint/2010/main" val="1216351867"/>
              </p:ext>
            </p:extLst>
          </p:nvPr>
        </p:nvGraphicFramePr>
        <p:xfrm>
          <a:off x="4770786" y="210312"/>
          <a:ext cx="4185753" cy="596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20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36317"/>
          </a:xfrm>
        </p:spPr>
        <p:txBody>
          <a:bodyPr/>
          <a:lstStyle/>
          <a:p>
            <a:r>
              <a:rPr lang="en-US">
                <a:latin typeface="Arial Black"/>
              </a:rPr>
              <a:t>Terms and Definitions</a:t>
            </a:r>
          </a:p>
        </p:txBody>
      </p:sp>
      <p:sp>
        <p:nvSpPr>
          <p:cNvPr id="3" name="Slide Number Placeholder 2"/>
          <p:cNvSpPr>
            <a:spLocks noGrp="1"/>
          </p:cNvSpPr>
          <p:nvPr>
            <p:ph type="sldNum" sz="quarter" idx="12"/>
          </p:nvPr>
        </p:nvSpPr>
        <p:spPr/>
        <p:txBody>
          <a:bodyPr/>
          <a:lstStyle/>
          <a:p>
            <a:fld id="{BA4BD403-32A3-456F-9E42-157C52AD5E0F}" type="slidenum">
              <a:rPr lang="en-US" smtClean="0"/>
              <a:t>4</a:t>
            </a:fld>
            <a:endParaRPr lang="en-US"/>
          </a:p>
        </p:txBody>
      </p:sp>
      <p:sp>
        <p:nvSpPr>
          <p:cNvPr id="4" name="Content Placeholder 2">
            <a:extLst>
              <a:ext uri="{FF2B5EF4-FFF2-40B4-BE49-F238E27FC236}">
                <a16:creationId xmlns:a16="http://schemas.microsoft.com/office/drawing/2014/main" id="{6F0C2C48-AE47-46C9-903C-62EAEC097A0F}"/>
              </a:ext>
            </a:extLst>
          </p:cNvPr>
          <p:cNvSpPr txBox="1">
            <a:spLocks/>
          </p:cNvSpPr>
          <p:nvPr/>
        </p:nvSpPr>
        <p:spPr>
          <a:xfrm>
            <a:off x="628650" y="1690689"/>
            <a:ext cx="7886700" cy="47840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u="sng">
                <a:solidFill>
                  <a:schemeClr val="accent2"/>
                </a:solidFill>
                <a:latin typeface="Arial" panose="020B0604020202020204" pitchFamily="34" charset="0"/>
                <a:cs typeface="Arial" panose="020B0604020202020204" pitchFamily="34" charset="0"/>
              </a:rPr>
              <a:t>Normal bowel habits- </a:t>
            </a:r>
            <a:r>
              <a:rPr lang="en-US" sz="1800">
                <a:solidFill>
                  <a:schemeClr val="accent2"/>
                </a:solidFill>
                <a:latin typeface="Arial" panose="020B0604020202020204" pitchFamily="34" charset="0"/>
                <a:cs typeface="Arial" panose="020B0604020202020204" pitchFamily="34" charset="0"/>
              </a:rPr>
              <a:t> each person’s bowel habits are individualized.  While some may eliminate every day, others may only have a bowel movement 3 times a week. Many factors contribute to frequency of bowel movements such as hydration, exercise, and mobility.  </a:t>
            </a:r>
            <a:endParaRPr lang="en-US" sz="1800" u="sng">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a:solidFill>
                <a:schemeClr val="accent2"/>
              </a:solidFill>
              <a:latin typeface="Arial"/>
              <a:cs typeface="Arial"/>
            </a:endParaRPr>
          </a:p>
          <a:p>
            <a:pPr marL="0" indent="0">
              <a:buFont typeface="Arial" panose="020B0604020202020204" pitchFamily="34" charset="0"/>
              <a:buNone/>
            </a:pPr>
            <a:r>
              <a:rPr lang="en-US" sz="1800" u="sng">
                <a:latin typeface="Arial" panose="020B0604020202020204" pitchFamily="34" charset="0"/>
                <a:cs typeface="Arial" panose="020B0604020202020204" pitchFamily="34" charset="0"/>
              </a:rPr>
              <a:t>Constipation</a:t>
            </a:r>
            <a:r>
              <a:rPr lang="en-US" sz="1800">
                <a:latin typeface="Arial" panose="020B0604020202020204" pitchFamily="34" charset="0"/>
                <a:cs typeface="Arial" panose="020B0604020202020204" pitchFamily="34" charset="0"/>
              </a:rPr>
              <a:t>- is defined as difficulty passing stool.  Having fewer than three (3) bowel movements a week.  (Mayo Clinic, 2018)</a:t>
            </a:r>
          </a:p>
          <a:p>
            <a:pPr marL="0" indent="0">
              <a:buFont typeface="Arial" panose="020B0604020202020204" pitchFamily="34" charset="0"/>
              <a:buNone/>
            </a:pPr>
            <a:r>
              <a:rPr lang="en-US" sz="1800" u="sng">
                <a:latin typeface="Arial"/>
                <a:cs typeface="Arial"/>
              </a:rPr>
              <a:t>Functional Constipation- </a:t>
            </a:r>
            <a:r>
              <a:rPr lang="en-US" sz="1800">
                <a:latin typeface="Arial"/>
                <a:cs typeface="Arial"/>
              </a:rPr>
              <a:t>is defined as having no anatomical or genetic defect that is the underlying cause.  There is no organic cause.  Cause may be associated with inadequate fluid intake or lack or fiber in diet. (Talley, 2004)</a:t>
            </a:r>
          </a:p>
          <a:p>
            <a:pPr marL="0" indent="0">
              <a:buFont typeface="Arial" panose="020B0604020202020204" pitchFamily="34" charset="0"/>
              <a:buNone/>
            </a:pPr>
            <a:r>
              <a:rPr lang="en-US" sz="1800" u="sng">
                <a:latin typeface="Arial"/>
                <a:cs typeface="Arial"/>
              </a:rPr>
              <a:t>Organic Constipation- </a:t>
            </a:r>
            <a:r>
              <a:rPr lang="en-US" sz="1800">
                <a:latin typeface="Arial"/>
                <a:cs typeface="Arial"/>
              </a:rPr>
              <a:t>when there is an identifiable condition, disorder or diagnosis causing constipation.  (</a:t>
            </a:r>
            <a:r>
              <a:rPr lang="en-US" sz="1800" err="1">
                <a:latin typeface="Arial"/>
                <a:cs typeface="Arial"/>
              </a:rPr>
              <a:t>Pashankar</a:t>
            </a:r>
            <a:r>
              <a:rPr lang="en-US" sz="1800">
                <a:latin typeface="Arial"/>
                <a:cs typeface="Arial"/>
              </a:rPr>
              <a:t>, 2005).</a:t>
            </a:r>
          </a:p>
          <a:p>
            <a:pPr marL="0" indent="0">
              <a:buFont typeface="Arial" panose="020B0604020202020204" pitchFamily="34" charset="0"/>
              <a:buNone/>
            </a:pPr>
            <a:r>
              <a:rPr lang="en-US" sz="1800" u="sng">
                <a:latin typeface="Arial"/>
                <a:cs typeface="Arial"/>
              </a:rPr>
              <a:t>Chronic Constipation</a:t>
            </a:r>
            <a:r>
              <a:rPr lang="en-US" sz="1800">
                <a:latin typeface="Arial"/>
                <a:cs typeface="Arial"/>
              </a:rPr>
              <a:t>- is defined as painful bowel movements that are hard and lumpy, with less than two movements a week, and may have feeling of incomplete defecation of stool (Talley, 2004) </a:t>
            </a: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21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798" y="1463040"/>
            <a:ext cx="3191853" cy="2690949"/>
          </a:xfrm>
        </p:spPr>
        <p:txBody>
          <a:bodyPr vert="horz" lIns="91440" tIns="45720" rIns="91440" bIns="45720" rtlCol="0" anchor="t">
            <a:normAutofit/>
          </a:bodyPr>
          <a:lstStyle/>
          <a:p>
            <a:pPr defTabSz="914400"/>
            <a:r>
              <a:rPr lang="en-US" sz="3200" kern="1200">
                <a:latin typeface="Arial Black"/>
              </a:rPr>
              <a:t>Signs and Symptoms-Adults</a:t>
            </a:r>
            <a:br>
              <a:rPr lang="en-US" sz="4200" kern="1200"/>
            </a:br>
            <a:endParaRPr lang="en-US" sz="4200" kern="1200">
              <a:solidFill>
                <a:schemeClr val="tx1"/>
              </a:solidFill>
              <a:latin typeface="+mj-lt"/>
              <a:ea typeface="+mj-ea"/>
              <a:cs typeface="+mj-cs"/>
            </a:endParaRPr>
          </a:p>
        </p:txBody>
      </p:sp>
      <p:grpSp>
        <p:nvGrpSpPr>
          <p:cNvPr id="8"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42163" y="1463039"/>
            <a:ext cx="4156790" cy="4300447"/>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defRPr/>
            </a:pPr>
            <a:r>
              <a:rPr lang="en-US" sz="1900"/>
              <a:t>Passing fewer than (3) stools per week or fewer bowel movements than usual.</a:t>
            </a:r>
          </a:p>
          <a:p>
            <a:pPr marL="285750" indent="-228600">
              <a:lnSpc>
                <a:spcPct val="90000"/>
              </a:lnSpc>
              <a:spcAft>
                <a:spcPts val="600"/>
              </a:spcAft>
              <a:buFont typeface="Arial" panose="020B0604020202020204" pitchFamily="34" charset="0"/>
              <a:buChar char="•"/>
              <a:defRPr/>
            </a:pPr>
            <a:r>
              <a:rPr lang="en-US" sz="1900"/>
              <a:t>Straining/grunting</a:t>
            </a:r>
          </a:p>
          <a:p>
            <a:pPr marL="285750" indent="-228600">
              <a:lnSpc>
                <a:spcPct val="90000"/>
              </a:lnSpc>
              <a:spcAft>
                <a:spcPts val="600"/>
              </a:spcAft>
              <a:buFont typeface="Arial" panose="020B0604020202020204" pitchFamily="34" charset="0"/>
              <a:buChar char="•"/>
              <a:defRPr/>
            </a:pPr>
            <a:r>
              <a:rPr lang="en-US" sz="1900"/>
              <a:t>Stool smearing in underwear or briefs</a:t>
            </a:r>
          </a:p>
          <a:p>
            <a:pPr marL="285750" indent="-228600">
              <a:lnSpc>
                <a:spcPct val="90000"/>
              </a:lnSpc>
              <a:spcAft>
                <a:spcPts val="600"/>
              </a:spcAft>
              <a:buFont typeface="Arial" panose="020B0604020202020204" pitchFamily="34" charset="0"/>
              <a:buChar char="•"/>
              <a:defRPr/>
            </a:pPr>
            <a:r>
              <a:rPr lang="en-US" sz="1900"/>
              <a:t>Extended periods of time sitting on toilet trying to pass stool</a:t>
            </a:r>
          </a:p>
          <a:p>
            <a:pPr marL="285750" indent="-228600">
              <a:lnSpc>
                <a:spcPct val="90000"/>
              </a:lnSpc>
              <a:spcAft>
                <a:spcPts val="600"/>
              </a:spcAft>
              <a:buFont typeface="Arial" panose="020B0604020202020204" pitchFamily="34" charset="0"/>
              <a:buChar char="•"/>
              <a:defRPr/>
            </a:pPr>
            <a:r>
              <a:rPr lang="en-US" sz="1900"/>
              <a:t>Refusing to eat or drink</a:t>
            </a:r>
          </a:p>
          <a:p>
            <a:pPr marL="285750" indent="-228600">
              <a:lnSpc>
                <a:spcPct val="90000"/>
              </a:lnSpc>
              <a:spcAft>
                <a:spcPts val="600"/>
              </a:spcAft>
              <a:buFont typeface="Arial" panose="020B0604020202020204" pitchFamily="34" charset="0"/>
              <a:buChar char="•"/>
              <a:defRPr/>
            </a:pPr>
            <a:r>
              <a:rPr lang="en-US" sz="1900"/>
              <a:t>Hard or dry stool</a:t>
            </a:r>
          </a:p>
          <a:p>
            <a:pPr marL="285750" indent="-228600">
              <a:lnSpc>
                <a:spcPct val="90000"/>
              </a:lnSpc>
              <a:spcAft>
                <a:spcPts val="600"/>
              </a:spcAft>
              <a:buFont typeface="Arial" panose="020B0604020202020204" pitchFamily="34" charset="0"/>
              <a:buChar char="•"/>
              <a:defRPr/>
            </a:pPr>
            <a:r>
              <a:rPr lang="en-US" sz="1900"/>
              <a:t>Hard, protruding stomach</a:t>
            </a:r>
          </a:p>
          <a:p>
            <a:pPr marL="285750" indent="-228600">
              <a:lnSpc>
                <a:spcPct val="90000"/>
              </a:lnSpc>
              <a:spcAft>
                <a:spcPts val="600"/>
              </a:spcAft>
              <a:buFont typeface="Arial" panose="020B0604020202020204" pitchFamily="34" charset="0"/>
              <a:buChar char="•"/>
              <a:defRPr/>
            </a:pPr>
            <a:r>
              <a:rPr lang="en-US" sz="1900"/>
              <a:t>Abdominal pain, cramping, bloating</a:t>
            </a:r>
          </a:p>
        </p:txBody>
      </p:sp>
      <p:sp>
        <p:nvSpPr>
          <p:cNvPr id="3" name="Slide Number Placeholder 2"/>
          <p:cNvSpPr>
            <a:spLocks noGrp="1"/>
          </p:cNvSpPr>
          <p:nvPr>
            <p:ph type="sldNum" sz="quarter" idx="12"/>
          </p:nvPr>
        </p:nvSpPr>
        <p:spPr>
          <a:xfrm>
            <a:off x="6457950" y="6492240"/>
            <a:ext cx="2057400" cy="365125"/>
          </a:xfrm>
        </p:spPr>
        <p:txBody>
          <a:bodyPr vert="horz" lIns="91440" tIns="45720" rIns="91440" bIns="45720" rtlCol="0" anchor="ctr">
            <a:normAutofit/>
          </a:bodyPr>
          <a:lstStyle/>
          <a:p>
            <a:pPr>
              <a:spcAft>
                <a:spcPts val="600"/>
              </a:spcAft>
            </a:pPr>
            <a:fld id="{BA4BD403-32A3-456F-9E42-157C52AD5E0F}" type="slidenum">
              <a:rPr lang="en-US" sz="1200" smtClean="0"/>
              <a:pPr>
                <a:spcAft>
                  <a:spcPts val="600"/>
                </a:spcAft>
              </a:pPr>
              <a:t>5</a:t>
            </a:fld>
            <a:endParaRPr lang="en-US" sz="1200"/>
          </a:p>
        </p:txBody>
      </p:sp>
    </p:spTree>
    <p:extLst>
      <p:ext uri="{BB962C8B-B14F-4D97-AF65-F5344CB8AC3E}">
        <p14:creationId xmlns:p14="http://schemas.microsoft.com/office/powerpoint/2010/main" val="393142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19F76-E659-42C2-90B4-D05DA76B25CD}"/>
              </a:ext>
            </a:extLst>
          </p:cNvPr>
          <p:cNvSpPr>
            <a:spLocks noGrp="1"/>
          </p:cNvSpPr>
          <p:nvPr>
            <p:ph type="title"/>
          </p:nvPr>
        </p:nvSpPr>
        <p:spPr>
          <a:xfrm>
            <a:off x="783771" y="1336329"/>
            <a:ext cx="2919549" cy="4382588"/>
          </a:xfrm>
        </p:spPr>
        <p:txBody>
          <a:bodyPr vert="horz" lIns="91440" tIns="45720" rIns="91440" bIns="45720" rtlCol="0" anchor="ctr">
            <a:normAutofit/>
          </a:bodyPr>
          <a:lstStyle/>
          <a:p>
            <a:pPr defTabSz="914400"/>
            <a:r>
              <a:rPr lang="en-US" sz="3200" kern="1200">
                <a:latin typeface="Arial Black"/>
              </a:rPr>
              <a:t>Signs and Symptoms- Children</a:t>
            </a: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5F7C7A0-95FD-446A-A980-303E05A4824E}"/>
              </a:ext>
            </a:extLst>
          </p:cNvPr>
          <p:cNvSpPr txBox="1"/>
          <p:nvPr/>
        </p:nvSpPr>
        <p:spPr>
          <a:xfrm>
            <a:off x="4572000" y="515012"/>
            <a:ext cx="3945636" cy="558718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342900" indent="-228600">
              <a:lnSpc>
                <a:spcPct val="90000"/>
              </a:lnSpc>
              <a:spcBef>
                <a:spcPts val="1000"/>
              </a:spcBef>
              <a:buFont typeface="Arial" panose="020B0604020202020204" pitchFamily="34" charset="0"/>
              <a:buChar char="•"/>
            </a:pPr>
            <a:r>
              <a:rPr lang="en-US" sz="1400"/>
              <a:t>Fear of the bathroom or toilets (public bathrooms).</a:t>
            </a:r>
            <a:endParaRPr lang="en-US" sz="1400">
              <a:cs typeface="Calibri"/>
            </a:endParaRPr>
          </a:p>
          <a:p>
            <a:pPr marL="342900" indent="-228600">
              <a:lnSpc>
                <a:spcPct val="90000"/>
              </a:lnSpc>
              <a:spcBef>
                <a:spcPts val="1000"/>
              </a:spcBef>
              <a:buFont typeface="Arial" panose="020B0604020202020204" pitchFamily="34" charset="0"/>
              <a:buChar char="•"/>
            </a:pPr>
            <a:r>
              <a:rPr lang="en-US" sz="1400"/>
              <a:t> Toilet training problems in young children.</a:t>
            </a:r>
            <a:endParaRPr lang="en-US" sz="1400">
              <a:cs typeface="Calibri"/>
            </a:endParaRPr>
          </a:p>
          <a:p>
            <a:pPr marL="342900" indent="-228600">
              <a:lnSpc>
                <a:spcPct val="90000"/>
              </a:lnSpc>
              <a:spcBef>
                <a:spcPts val="1000"/>
              </a:spcBef>
              <a:buFont typeface="Arial" panose="020B0604020202020204" pitchFamily="34" charset="0"/>
              <a:buChar char="•"/>
            </a:pPr>
            <a:r>
              <a:rPr lang="en-US" sz="1400"/>
              <a:t> Older children ignoring the urge to pass stool.</a:t>
            </a:r>
            <a:endParaRPr lang="en-US" sz="1400">
              <a:cs typeface="Calibri"/>
            </a:endParaRPr>
          </a:p>
          <a:p>
            <a:pPr marL="342900" indent="-228600">
              <a:lnSpc>
                <a:spcPct val="90000"/>
              </a:lnSpc>
              <a:spcBef>
                <a:spcPts val="1000"/>
              </a:spcBef>
              <a:buFont typeface="Arial" panose="020B0604020202020204" pitchFamily="34" charset="0"/>
              <a:buChar char="•"/>
            </a:pPr>
            <a:r>
              <a:rPr lang="en-US" sz="1400"/>
              <a:t> Reduced stool from eating a low-fiber diet, not eating often</a:t>
            </a:r>
            <a:endParaRPr lang="en-US" sz="1400">
              <a:cs typeface="Calibri"/>
            </a:endParaRPr>
          </a:p>
          <a:p>
            <a:pPr marL="342900" indent="-228600">
              <a:lnSpc>
                <a:spcPct val="90000"/>
              </a:lnSpc>
              <a:spcBef>
                <a:spcPts val="1000"/>
              </a:spcBef>
              <a:buFont typeface="Arial" panose="020B0604020202020204" pitchFamily="34" charset="0"/>
              <a:buChar char="•"/>
            </a:pPr>
            <a:r>
              <a:rPr lang="en-US" sz="1400"/>
              <a:t>     enough or not drinking enough fluids.</a:t>
            </a:r>
            <a:endParaRPr lang="en-US" sz="1400">
              <a:cs typeface="Calibri"/>
            </a:endParaRPr>
          </a:p>
          <a:p>
            <a:pPr marL="342900" indent="-228600">
              <a:lnSpc>
                <a:spcPct val="90000"/>
              </a:lnSpc>
              <a:spcBef>
                <a:spcPts val="1000"/>
              </a:spcBef>
              <a:buFont typeface="Arial" panose="020B0604020202020204" pitchFamily="34" charset="0"/>
              <a:buChar char="•"/>
            </a:pPr>
            <a:r>
              <a:rPr lang="en-US" sz="1400"/>
              <a:t> Intolerance to cow's milk.</a:t>
            </a:r>
            <a:endParaRPr lang="en-US" sz="1400">
              <a:cs typeface="Calibri"/>
            </a:endParaRPr>
          </a:p>
          <a:p>
            <a:pPr marL="342900" indent="-228600">
              <a:lnSpc>
                <a:spcPct val="90000"/>
              </a:lnSpc>
              <a:spcBef>
                <a:spcPts val="1000"/>
              </a:spcBef>
              <a:buFont typeface="Arial" panose="020B0604020202020204" pitchFamily="34" charset="0"/>
              <a:buChar char="•"/>
            </a:pPr>
            <a:r>
              <a:rPr lang="en-US" sz="1400"/>
              <a:t> Lack of physical activity.</a:t>
            </a:r>
            <a:endParaRPr lang="en-US" sz="1400">
              <a:cs typeface="Calibri"/>
            </a:endParaRPr>
          </a:p>
          <a:p>
            <a:pPr marL="342900" indent="-228600">
              <a:lnSpc>
                <a:spcPct val="90000"/>
              </a:lnSpc>
              <a:spcBef>
                <a:spcPts val="1000"/>
              </a:spcBef>
              <a:buFont typeface="Arial" panose="020B0604020202020204" pitchFamily="34" charset="0"/>
              <a:buChar char="•"/>
            </a:pPr>
            <a:r>
              <a:rPr lang="en-US" sz="1400"/>
              <a:t> Side effects from certain medications.</a:t>
            </a:r>
            <a:endParaRPr lang="en-US" sz="1400">
              <a:cs typeface="Calibri"/>
            </a:endParaRPr>
          </a:p>
          <a:p>
            <a:pPr marL="342900" indent="-228600">
              <a:lnSpc>
                <a:spcPct val="90000"/>
              </a:lnSpc>
              <a:spcBef>
                <a:spcPts val="1000"/>
              </a:spcBef>
              <a:buFont typeface="Arial" panose="020B0604020202020204" pitchFamily="34" charset="0"/>
              <a:buChar char="•"/>
            </a:pPr>
            <a:r>
              <a:rPr lang="en-US" sz="1400"/>
              <a:t> Pain from hemorrhoids.</a:t>
            </a:r>
            <a:endParaRPr lang="en-US" sz="1400">
              <a:cs typeface="Calibri"/>
            </a:endParaRPr>
          </a:p>
          <a:p>
            <a:pPr marL="285750" indent="-228600">
              <a:lnSpc>
                <a:spcPct val="90000"/>
              </a:lnSpc>
              <a:spcBef>
                <a:spcPts val="1000"/>
              </a:spcBef>
              <a:buFont typeface="Arial" panose="020B0604020202020204" pitchFamily="34" charset="0"/>
              <a:buChar char="•"/>
            </a:pPr>
            <a:r>
              <a:rPr lang="en-US" sz="1400" b="1"/>
              <a:t> Examples of rare, but serious, causes of constipation in children include:</a:t>
            </a:r>
            <a:endParaRPr lang="en-US" sz="1400">
              <a:cs typeface="Calibri"/>
            </a:endParaRPr>
          </a:p>
          <a:p>
            <a:pPr marL="342900" indent="-228600">
              <a:lnSpc>
                <a:spcPct val="90000"/>
              </a:lnSpc>
              <a:spcBef>
                <a:spcPts val="1000"/>
              </a:spcBef>
              <a:buFont typeface="Arial" panose="020B0604020202020204" pitchFamily="34" charset="0"/>
              <a:buChar char="•"/>
            </a:pPr>
            <a:r>
              <a:rPr lang="en-US" sz="1400"/>
              <a:t>Hirschsprung's disease: A genetic condition that prevents the colon from working       normally. </a:t>
            </a:r>
            <a:endParaRPr lang="en-US" sz="1400">
              <a:cs typeface="Calibri"/>
            </a:endParaRPr>
          </a:p>
          <a:p>
            <a:pPr marL="342900" indent="-228600">
              <a:lnSpc>
                <a:spcPct val="90000"/>
              </a:lnSpc>
              <a:spcBef>
                <a:spcPts val="1000"/>
              </a:spcBef>
              <a:buFont typeface="Arial" panose="020B0604020202020204" pitchFamily="34" charset="0"/>
              <a:buChar char="•"/>
            </a:pPr>
            <a:r>
              <a:rPr lang="en-US" sz="1400"/>
              <a:t>Thyroid conditions.</a:t>
            </a:r>
            <a:endParaRPr lang="en-US" sz="1400">
              <a:cs typeface="Calibri"/>
            </a:endParaRPr>
          </a:p>
          <a:p>
            <a:pPr marL="342900" indent="-228600">
              <a:lnSpc>
                <a:spcPct val="90000"/>
              </a:lnSpc>
              <a:spcBef>
                <a:spcPts val="1000"/>
              </a:spcBef>
              <a:buFont typeface="Arial" panose="020B0604020202020204" pitchFamily="34" charset="0"/>
              <a:buChar char="•"/>
            </a:pPr>
            <a:r>
              <a:rPr lang="en-US" sz="1400"/>
              <a:t>Problems with the spinal cord (cerebral palsy).</a:t>
            </a:r>
            <a:endParaRPr lang="en-US" sz="1400">
              <a:cs typeface="Calibri"/>
            </a:endParaRPr>
          </a:p>
          <a:p>
            <a:pPr marL="342900" indent="-228600">
              <a:lnSpc>
                <a:spcPct val="90000"/>
              </a:lnSpc>
              <a:spcBef>
                <a:spcPts val="1000"/>
              </a:spcBef>
              <a:buFont typeface="Arial" panose="020B0604020202020204" pitchFamily="34" charset="0"/>
              <a:buChar char="•"/>
            </a:pPr>
            <a:r>
              <a:rPr lang="en-US" sz="1400"/>
              <a:t>Malformations of the anus and rectum.</a:t>
            </a:r>
            <a:endParaRPr lang="en-US" sz="1400">
              <a:cs typeface="Calibri"/>
            </a:endParaRPr>
          </a:p>
          <a:p>
            <a:pPr indent="-228600">
              <a:lnSpc>
                <a:spcPct val="90000"/>
              </a:lnSpc>
              <a:spcBef>
                <a:spcPts val="1000"/>
              </a:spcBef>
              <a:buFont typeface="Arial" panose="020B0604020202020204" pitchFamily="34" charset="0"/>
              <a:buChar char="•"/>
            </a:pPr>
            <a:r>
              <a:rPr lang="en-US" sz="1400"/>
              <a:t>(UVA Children’s, n.d.)</a:t>
            </a:r>
            <a:endParaRPr lang="en-US" sz="1400">
              <a:cs typeface="Calibri"/>
            </a:endParaRPr>
          </a:p>
          <a:p>
            <a:pPr indent="-228600">
              <a:lnSpc>
                <a:spcPct val="90000"/>
              </a:lnSpc>
              <a:buFont typeface="Arial" panose="020B0604020202020204" pitchFamily="34" charset="0"/>
              <a:buChar char="•"/>
            </a:pPr>
            <a:endParaRPr lang="en-US" sz="900"/>
          </a:p>
        </p:txBody>
      </p:sp>
      <p:sp>
        <p:nvSpPr>
          <p:cNvPr id="4" name="Slide Number Placeholder 3">
            <a:extLst>
              <a:ext uri="{FF2B5EF4-FFF2-40B4-BE49-F238E27FC236}">
                <a16:creationId xmlns:a16="http://schemas.microsoft.com/office/drawing/2014/main" id="{7896A000-D4F7-4595-885B-0E2B0AB48240}"/>
              </a:ext>
            </a:extLst>
          </p:cNvPr>
          <p:cNvSpPr>
            <a:spLocks noGrp="1"/>
          </p:cNvSpPr>
          <p:nvPr>
            <p:ph type="sldNum" sz="quarter" idx="12"/>
          </p:nvPr>
        </p:nvSpPr>
        <p:spPr>
          <a:xfrm>
            <a:off x="7111305" y="6492240"/>
            <a:ext cx="752533" cy="365125"/>
          </a:xfrm>
        </p:spPr>
        <p:txBody>
          <a:bodyPr vert="horz" lIns="91440" tIns="45720" rIns="91440" bIns="45720" rtlCol="0" anchor="ctr">
            <a:normAutofit/>
          </a:bodyPr>
          <a:lstStyle/>
          <a:p>
            <a:pPr>
              <a:spcAft>
                <a:spcPts val="600"/>
              </a:spcAft>
            </a:pPr>
            <a:fld id="{BA4BD403-32A3-456F-9E42-157C52AD5E0F}" type="slidenum">
              <a:rPr lang="en-US" sz="1200" smtClean="0"/>
              <a:pPr>
                <a:spcAft>
                  <a:spcPts val="600"/>
                </a:spcAft>
              </a:pPr>
              <a:t>6</a:t>
            </a:fld>
            <a:endParaRPr lang="en-US" sz="1200"/>
          </a:p>
        </p:txBody>
      </p:sp>
    </p:spTree>
    <p:extLst>
      <p:ext uri="{BB962C8B-B14F-4D97-AF65-F5344CB8AC3E}">
        <p14:creationId xmlns:p14="http://schemas.microsoft.com/office/powerpoint/2010/main" val="113047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398" y="393464"/>
            <a:ext cx="5759706" cy="837314"/>
          </a:xfrm>
        </p:spPr>
        <p:txBody>
          <a:bodyPr>
            <a:normAutofit fontScale="90000"/>
          </a:bodyPr>
          <a:lstStyle/>
          <a:p>
            <a:r>
              <a:rPr lang="en-US" b="1">
                <a:latin typeface="Arial Black" panose="020B0A04020102020204" pitchFamily="34" charset="0"/>
              </a:rPr>
              <a:t>Common Causes of Organic Constipation</a:t>
            </a:r>
          </a:p>
        </p:txBody>
      </p:sp>
      <p:sp>
        <p:nvSpPr>
          <p:cNvPr id="3" name="Content Placeholder 2"/>
          <p:cNvSpPr>
            <a:spLocks noGrp="1"/>
          </p:cNvSpPr>
          <p:nvPr>
            <p:ph idx="1"/>
          </p:nvPr>
        </p:nvSpPr>
        <p:spPr>
          <a:xfrm>
            <a:off x="5462451" y="2486701"/>
            <a:ext cx="3484821" cy="3627946"/>
          </a:xfrm>
        </p:spPr>
        <p:txBody>
          <a:bodyPr vert="horz" lIns="68580" tIns="34290" rIns="68580" bIns="34290" rtlCol="0" anchor="t">
            <a:normAutofit fontScale="77500" lnSpcReduction="20000"/>
          </a:bodyPr>
          <a:lstStyle/>
          <a:p>
            <a:pPr>
              <a:buFont typeface="Wingdings" panose="05000000000000000000" pitchFamily="2" charset="2"/>
              <a:buChar char="Ø"/>
            </a:pPr>
            <a:r>
              <a:rPr lang="en-US">
                <a:latin typeface="Arial" panose="020B0604020202020204" pitchFamily="34" charset="0"/>
                <a:cs typeface="Arial" panose="020B0604020202020204" pitchFamily="34" charset="0"/>
              </a:rPr>
              <a:t>Hypothyroidism</a:t>
            </a:r>
          </a:p>
          <a:p>
            <a:pPr>
              <a:buFont typeface="Wingdings" panose="05000000000000000000" pitchFamily="2" charset="2"/>
              <a:buChar char="Ø"/>
            </a:pPr>
            <a:r>
              <a:rPr lang="en-US">
                <a:latin typeface="Arial"/>
                <a:cs typeface="Arial"/>
              </a:rPr>
              <a:t>Pseudo obstruction or rectal tumors</a:t>
            </a:r>
          </a:p>
          <a:p>
            <a:pPr>
              <a:buFont typeface="Wingdings" panose="05000000000000000000" pitchFamily="2" charset="2"/>
              <a:buChar char="Ø"/>
            </a:pPr>
            <a:r>
              <a:rPr lang="en-US">
                <a:latin typeface="Arial"/>
                <a:cs typeface="Arial"/>
              </a:rPr>
              <a:t>Neurologic conditions such as Cerebral Palsy</a:t>
            </a:r>
          </a:p>
          <a:p>
            <a:pPr>
              <a:buFont typeface="Wingdings" panose="05000000000000000000" pitchFamily="2" charset="2"/>
              <a:buChar char="Ø"/>
            </a:pPr>
            <a:r>
              <a:rPr lang="en-US">
                <a:latin typeface="Arial"/>
                <a:cs typeface="Arial"/>
              </a:rPr>
              <a:t>IBD- Inflammatory bowel disease</a:t>
            </a:r>
          </a:p>
          <a:p>
            <a:pPr>
              <a:buFont typeface="Wingdings" panose="05000000000000000000" pitchFamily="2" charset="2"/>
              <a:buChar char="Ø"/>
            </a:pPr>
            <a:r>
              <a:rPr lang="en-US">
                <a:latin typeface="Arial"/>
                <a:cs typeface="Arial"/>
              </a:rPr>
              <a:t>Diabetes Mellitus</a:t>
            </a:r>
          </a:p>
          <a:p>
            <a:pPr>
              <a:buFont typeface="Wingdings" panose="05000000000000000000" pitchFamily="2" charset="2"/>
              <a:buChar char="Ø"/>
            </a:pPr>
            <a:r>
              <a:rPr lang="en-US">
                <a:latin typeface="Arial"/>
                <a:cs typeface="Arial"/>
              </a:rPr>
              <a:t>Celiac disease</a:t>
            </a:r>
            <a:endParaRPr lang="en-US">
              <a:latin typeface="Arial" panose="020B0604020202020204" pitchFamily="34" charset="0"/>
              <a:cs typeface="Arial" panose="020B0604020202020204" pitchFamily="34" charset="0"/>
            </a:endParaRPr>
          </a:p>
          <a:p>
            <a:pPr>
              <a:buFont typeface="Wingdings" panose="05000000000000000000" pitchFamily="2" charset="2"/>
              <a:buChar char="Ø"/>
            </a:pPr>
            <a:r>
              <a:rPr lang="en-US">
                <a:latin typeface="Arial" panose="020B0604020202020204" pitchFamily="34" charset="0"/>
                <a:cs typeface="Arial" panose="020B0604020202020204" pitchFamily="34" charset="0"/>
              </a:rPr>
              <a:t>Dysphagia (inadequate consumption of fiber and fluids)</a:t>
            </a:r>
          </a:p>
          <a:p>
            <a:pPr>
              <a:buFont typeface="Wingdings" panose="05000000000000000000" pitchFamily="2" charset="2"/>
              <a:buChar char="Ø"/>
            </a:pPr>
            <a:r>
              <a:rPr lang="en-US">
                <a:latin typeface="Arial"/>
                <a:cs typeface="Arial"/>
              </a:rPr>
              <a:t>Congenital disorders such as Tay Sachs, Prader-Willi, </a:t>
            </a:r>
            <a:r>
              <a:rPr lang="en-US" err="1">
                <a:latin typeface="Arial"/>
                <a:cs typeface="Arial"/>
              </a:rPr>
              <a:t>Hirschprung</a:t>
            </a:r>
            <a:r>
              <a:rPr lang="en-US">
                <a:latin typeface="Arial"/>
                <a:cs typeface="Arial"/>
              </a:rPr>
              <a:t> Disease, Spina Bifida, Trisomy 13, Down Syndrome</a:t>
            </a:r>
          </a:p>
          <a:p>
            <a:pPr>
              <a:buFont typeface="Wingdings" panose="05000000000000000000" pitchFamily="2" charset="2"/>
              <a:buChar char="Ø"/>
            </a:pPr>
            <a:r>
              <a:rPr lang="en-US">
                <a:latin typeface="Arial"/>
                <a:cs typeface="Arial"/>
              </a:rPr>
              <a:t>Congestive Heart Failure</a:t>
            </a:r>
            <a:endParaRPr lang="en-US">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333688" y="293182"/>
            <a:ext cx="1557338" cy="1885950"/>
          </a:xfrm>
          <a:prstGeom prst="rect">
            <a:avLst/>
          </a:prstGeom>
        </p:spPr>
      </p:pic>
      <p:sp>
        <p:nvSpPr>
          <p:cNvPr id="6" name="Callout: Right Arrow 5">
            <a:extLst>
              <a:ext uri="{FF2B5EF4-FFF2-40B4-BE49-F238E27FC236}">
                <a16:creationId xmlns:a16="http://schemas.microsoft.com/office/drawing/2014/main" id="{CF5FDCF9-A789-4E25-B743-CCD21D3DE379}"/>
              </a:ext>
            </a:extLst>
          </p:cNvPr>
          <p:cNvSpPr/>
          <p:nvPr/>
        </p:nvSpPr>
        <p:spPr>
          <a:xfrm>
            <a:off x="1128067" y="2558253"/>
            <a:ext cx="3476097" cy="3257837"/>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11C8B2-71BB-4BD0-867A-B7412B190970}"/>
              </a:ext>
            </a:extLst>
          </p:cNvPr>
          <p:cNvSpPr/>
          <p:nvPr/>
        </p:nvSpPr>
        <p:spPr>
          <a:xfrm>
            <a:off x="981423" y="3728621"/>
            <a:ext cx="3142823" cy="923330"/>
          </a:xfrm>
          <a:prstGeom prst="rect">
            <a:avLst/>
          </a:prstGeom>
        </p:spPr>
        <p:txBody>
          <a:bodyPr wrap="square" anchor="t">
            <a:spAutoFit/>
          </a:bodyPr>
          <a:lstStyle/>
          <a:p>
            <a:pPr algn="ctr">
              <a:defRPr/>
            </a:pPr>
            <a:r>
              <a:rPr lang="en-US" sz="1350" u="sng">
                <a:latin typeface="Arial"/>
                <a:cs typeface="Arial"/>
              </a:rPr>
              <a:t>Organic Constipation- </a:t>
            </a:r>
            <a:r>
              <a:rPr lang="en-US" sz="1350">
                <a:latin typeface="Arial"/>
                <a:cs typeface="Arial"/>
              </a:rPr>
              <a:t>there is an identifiable condition, disorder or diagnosis causing constipation</a:t>
            </a:r>
            <a:endParaRPr lang="en-US" sz="1350">
              <a:cs typeface="Calibri" panose="020F0502020204030204"/>
            </a:endParaRPr>
          </a:p>
          <a:p>
            <a:pPr algn="ctr">
              <a:defRPr/>
            </a:pPr>
            <a:r>
              <a:rPr lang="en-US" sz="1350">
                <a:latin typeface="Arial"/>
                <a:cs typeface="Arial"/>
              </a:rPr>
              <a:t>(Pashankar, 2005).</a:t>
            </a:r>
            <a:endParaRPr lang="en-US" sz="1350">
              <a:cs typeface="Calibri" panose="020F0502020204030204"/>
            </a:endParaRPr>
          </a:p>
        </p:txBody>
      </p:sp>
    </p:spTree>
    <p:extLst>
      <p:ext uri="{BB962C8B-B14F-4D97-AF65-F5344CB8AC3E}">
        <p14:creationId xmlns:p14="http://schemas.microsoft.com/office/powerpoint/2010/main" val="120446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648" y="11368"/>
            <a:ext cx="5915025" cy="1108445"/>
          </a:xfrm>
        </p:spPr>
        <p:txBody>
          <a:bodyPr/>
          <a:lstStyle/>
          <a:p>
            <a:r>
              <a:rPr lang="en-US" b="1">
                <a:latin typeface="Arial Black" panose="020B0A04020102020204" pitchFamily="34" charset="0"/>
              </a:rPr>
              <a:t>Common causes of Functional Constipation</a:t>
            </a:r>
            <a:endParaRPr lang="en-US">
              <a:latin typeface="Arial Black" panose="020B0A04020102020204" pitchFamily="34" charset="0"/>
            </a:endParaRPr>
          </a:p>
        </p:txBody>
      </p:sp>
      <p:sp>
        <p:nvSpPr>
          <p:cNvPr id="3" name="Content Placeholder 2"/>
          <p:cNvSpPr>
            <a:spLocks noGrp="1"/>
          </p:cNvSpPr>
          <p:nvPr>
            <p:ph idx="1"/>
          </p:nvPr>
        </p:nvSpPr>
        <p:spPr>
          <a:xfrm>
            <a:off x="5575975" y="2758329"/>
            <a:ext cx="3228643" cy="3867592"/>
          </a:xfrm>
          <a:solidFill>
            <a:schemeClr val="accent4">
              <a:lumMod val="40000"/>
              <a:lumOff val="60000"/>
            </a:schemeClr>
          </a:solidFill>
        </p:spPr>
        <p:txBody>
          <a:bodyPr vert="horz" lIns="68580" tIns="34290" rIns="68580" bIns="34290" rtlCol="0" anchor="t">
            <a:normAutofit fontScale="77500" lnSpcReduction="20000"/>
          </a:bodyPr>
          <a:lstStyle/>
          <a:p>
            <a:pPr>
              <a:buFont typeface="Wingdings" panose="05000000000000000000" pitchFamily="2" charset="2"/>
              <a:buChar char="Ø"/>
            </a:pPr>
            <a:r>
              <a:rPr lang="en-US">
                <a:latin typeface="Arial" panose="020B0604020202020204" pitchFamily="34" charset="0"/>
                <a:cs typeface="Arial" panose="020B0604020202020204" pitchFamily="34" charset="0"/>
              </a:rPr>
              <a:t>Inadequate fluid intake</a:t>
            </a:r>
          </a:p>
          <a:p>
            <a:pPr>
              <a:buFont typeface="Wingdings" panose="05000000000000000000" pitchFamily="2" charset="2"/>
              <a:buChar char="Ø"/>
            </a:pPr>
            <a:r>
              <a:rPr lang="en-US">
                <a:latin typeface="Arial" panose="020B0604020202020204" pitchFamily="34" charset="0"/>
                <a:cs typeface="Arial" panose="020B0604020202020204" pitchFamily="34" charset="0"/>
              </a:rPr>
              <a:t>Inadequate fiber intake</a:t>
            </a:r>
          </a:p>
          <a:p>
            <a:pPr>
              <a:buFont typeface="Wingdings" panose="05000000000000000000" pitchFamily="2" charset="2"/>
              <a:buChar char="Ø"/>
            </a:pPr>
            <a:r>
              <a:rPr lang="en-US">
                <a:latin typeface="Arial" panose="020B0604020202020204" pitchFamily="34" charset="0"/>
                <a:cs typeface="Arial" panose="020B0604020202020204" pitchFamily="34" charset="0"/>
              </a:rPr>
              <a:t>Disruption of regular diet</a:t>
            </a:r>
          </a:p>
          <a:p>
            <a:pPr>
              <a:buFont typeface="Wingdings" panose="05000000000000000000" pitchFamily="2" charset="2"/>
              <a:buChar char="Ø"/>
            </a:pPr>
            <a:r>
              <a:rPr lang="en-US">
                <a:latin typeface="Arial"/>
                <a:cs typeface="Arial"/>
              </a:rPr>
              <a:t>Disruption of routine</a:t>
            </a:r>
            <a:endParaRPr lang="en-US">
              <a:latin typeface="Arial" panose="020B0604020202020204" pitchFamily="34" charset="0"/>
              <a:cs typeface="Arial" panose="020B0604020202020204" pitchFamily="34" charset="0"/>
            </a:endParaRPr>
          </a:p>
          <a:p>
            <a:pPr>
              <a:buFont typeface="Wingdings" panose="05000000000000000000" pitchFamily="2" charset="2"/>
              <a:buChar char="Ø"/>
            </a:pPr>
            <a:r>
              <a:rPr lang="en-US">
                <a:latin typeface="Arial" panose="020B0604020202020204" pitchFamily="34" charset="0"/>
                <a:cs typeface="Arial" panose="020B0604020202020204" pitchFamily="34" charset="0"/>
              </a:rPr>
              <a:t>Inactivity or immobility</a:t>
            </a:r>
          </a:p>
          <a:p>
            <a:pPr>
              <a:buFont typeface="Wingdings" panose="05000000000000000000" pitchFamily="2" charset="2"/>
              <a:buChar char="Ø"/>
            </a:pPr>
            <a:r>
              <a:rPr lang="en-US">
                <a:latin typeface="Arial" panose="020B0604020202020204" pitchFamily="34" charset="0"/>
                <a:cs typeface="Arial" panose="020B0604020202020204" pitchFamily="34" charset="0"/>
              </a:rPr>
              <a:t>Poor body alignment</a:t>
            </a:r>
          </a:p>
          <a:p>
            <a:pPr>
              <a:buFont typeface="Wingdings" panose="05000000000000000000" pitchFamily="2" charset="2"/>
              <a:buChar char="Ø"/>
            </a:pPr>
            <a:r>
              <a:rPr lang="en-US">
                <a:latin typeface="Arial" panose="020B0604020202020204" pitchFamily="34" charset="0"/>
                <a:cs typeface="Arial" panose="020B0604020202020204" pitchFamily="34" charset="0"/>
              </a:rPr>
              <a:t>Absence of upright standing</a:t>
            </a:r>
          </a:p>
          <a:p>
            <a:pPr>
              <a:buFont typeface="Wingdings" panose="05000000000000000000" pitchFamily="2" charset="2"/>
              <a:buChar char="Ø"/>
            </a:pPr>
            <a:r>
              <a:rPr lang="en-US">
                <a:latin typeface="Arial" panose="020B0604020202020204" pitchFamily="34" charset="0"/>
                <a:cs typeface="Arial" panose="020B0604020202020204" pitchFamily="34" charset="0"/>
              </a:rPr>
              <a:t>Consumption of large amounts of dairy products</a:t>
            </a:r>
          </a:p>
          <a:p>
            <a:pPr>
              <a:buFont typeface="Wingdings" panose="05000000000000000000" pitchFamily="2" charset="2"/>
              <a:buChar char="Ø"/>
            </a:pPr>
            <a:r>
              <a:rPr lang="en-US">
                <a:latin typeface="Arial" panose="020B0604020202020204" pitchFamily="34" charset="0"/>
                <a:cs typeface="Arial" panose="020B0604020202020204" pitchFamily="34" charset="0"/>
              </a:rPr>
              <a:t>Stress</a:t>
            </a:r>
          </a:p>
          <a:p>
            <a:pPr>
              <a:buFont typeface="Wingdings" panose="05000000000000000000" pitchFamily="2" charset="2"/>
              <a:buChar char="Ø"/>
            </a:pPr>
            <a:r>
              <a:rPr lang="en-US">
                <a:latin typeface="Arial" panose="020B0604020202020204" pitchFamily="34" charset="0"/>
                <a:cs typeface="Arial" panose="020B0604020202020204" pitchFamily="34" charset="0"/>
              </a:rPr>
              <a:t>Resistance to bowel movements</a:t>
            </a:r>
          </a:p>
          <a:p>
            <a:pPr>
              <a:buFont typeface="Wingdings" panose="05000000000000000000" pitchFamily="2" charset="2"/>
              <a:buChar char="Ø"/>
            </a:pPr>
            <a:r>
              <a:rPr lang="en-US">
                <a:latin typeface="Arial"/>
                <a:cs typeface="Arial"/>
              </a:rPr>
              <a:t>Overuse of laxatives</a:t>
            </a:r>
          </a:p>
          <a:p>
            <a:pPr>
              <a:buFont typeface="Wingdings" panose="05000000000000000000" pitchFamily="2" charset="2"/>
              <a:buChar char="Ø"/>
            </a:pPr>
            <a:r>
              <a:rPr lang="en-US">
                <a:latin typeface="Arial" panose="020B0604020202020204" pitchFamily="34" charset="0"/>
                <a:cs typeface="Arial" panose="020B0604020202020204" pitchFamily="34" charset="0"/>
              </a:rPr>
              <a:t>Depression</a:t>
            </a:r>
          </a:p>
          <a:p>
            <a:pPr>
              <a:buFont typeface="Wingdings" panose="05000000000000000000" pitchFamily="2" charset="2"/>
              <a:buChar char="Ø"/>
            </a:pPr>
            <a:r>
              <a:rPr lang="en-US">
                <a:latin typeface="Arial" panose="020B0604020202020204" pitchFamily="34" charset="0"/>
                <a:cs typeface="Arial" panose="020B0604020202020204" pitchFamily="34" charset="0"/>
              </a:rPr>
              <a:t>Eating disorders</a:t>
            </a:r>
          </a:p>
          <a:p>
            <a:pPr>
              <a:buFont typeface="Wingdings" panose="05000000000000000000" pitchFamily="2" charset="2"/>
              <a:buChar char="Ø"/>
            </a:pPr>
            <a:endParaRPr lang="en-US"/>
          </a:p>
        </p:txBody>
      </p:sp>
      <p:pic>
        <p:nvPicPr>
          <p:cNvPr id="5" name="Picture 4"/>
          <p:cNvPicPr>
            <a:picLocks noChangeAspect="1"/>
          </p:cNvPicPr>
          <p:nvPr/>
        </p:nvPicPr>
        <p:blipFill>
          <a:blip r:embed="rId2"/>
          <a:stretch>
            <a:fillRect/>
          </a:stretch>
        </p:blipFill>
        <p:spPr>
          <a:xfrm>
            <a:off x="2648847" y="1062619"/>
            <a:ext cx="2928938" cy="1857375"/>
          </a:xfrm>
          <a:prstGeom prst="rect">
            <a:avLst/>
          </a:prstGeom>
        </p:spPr>
      </p:pic>
      <p:sp>
        <p:nvSpPr>
          <p:cNvPr id="6" name="Callout: Right Arrow 5">
            <a:extLst>
              <a:ext uri="{FF2B5EF4-FFF2-40B4-BE49-F238E27FC236}">
                <a16:creationId xmlns:a16="http://schemas.microsoft.com/office/drawing/2014/main" id="{A5BE77C5-EAAD-4201-B1CA-9BE8417A33F2}"/>
              </a:ext>
            </a:extLst>
          </p:cNvPr>
          <p:cNvSpPr/>
          <p:nvPr/>
        </p:nvSpPr>
        <p:spPr>
          <a:xfrm>
            <a:off x="1013193" y="3190062"/>
            <a:ext cx="4257243" cy="322337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6D0946-097C-41C8-AF1A-2BFFD347EF64}"/>
              </a:ext>
            </a:extLst>
          </p:cNvPr>
          <p:cNvSpPr/>
          <p:nvPr/>
        </p:nvSpPr>
        <p:spPr>
          <a:xfrm>
            <a:off x="1197231" y="4230379"/>
            <a:ext cx="2762638" cy="1131079"/>
          </a:xfrm>
          <a:prstGeom prst="rect">
            <a:avLst/>
          </a:prstGeom>
        </p:spPr>
        <p:txBody>
          <a:bodyPr wrap="square">
            <a:spAutoFit/>
          </a:bodyPr>
          <a:lstStyle/>
          <a:p>
            <a:pPr>
              <a:defRPr/>
            </a:pPr>
            <a:r>
              <a:rPr lang="en-US" sz="1350" u="sng">
                <a:solidFill>
                  <a:prstClr val="black"/>
                </a:solidFill>
                <a:latin typeface="Arial" panose="020B0604020202020204" pitchFamily="34" charset="0"/>
                <a:cs typeface="Arial" panose="020B0604020202020204" pitchFamily="34" charset="0"/>
              </a:rPr>
              <a:t>Functional Constipation- </a:t>
            </a:r>
            <a:r>
              <a:rPr lang="en-US" sz="1350">
                <a:solidFill>
                  <a:prstClr val="black"/>
                </a:solidFill>
                <a:latin typeface="Arial" panose="020B0604020202020204" pitchFamily="34" charset="0"/>
                <a:cs typeface="Arial" panose="020B0604020202020204" pitchFamily="34" charset="0"/>
              </a:rPr>
              <a:t>is defined as having no anatomical or genetic defect that is the underlying cause.  There is no organic cause (Talley, 2004)</a:t>
            </a:r>
          </a:p>
        </p:txBody>
      </p:sp>
    </p:spTree>
    <p:extLst>
      <p:ext uri="{BB962C8B-B14F-4D97-AF65-F5344CB8AC3E}">
        <p14:creationId xmlns:p14="http://schemas.microsoft.com/office/powerpoint/2010/main" val="272281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798" y="1463040"/>
            <a:ext cx="2847230" cy="2690949"/>
          </a:xfrm>
        </p:spPr>
        <p:txBody>
          <a:bodyPr anchor="t">
            <a:normAutofit/>
          </a:bodyPr>
          <a:lstStyle/>
          <a:p>
            <a:r>
              <a:rPr lang="en-US" sz="2600" b="1">
                <a:latin typeface="Arial Black" panose="020B0A04020102020204" pitchFamily="34" charset="0"/>
              </a:rPr>
              <a:t>Complications of Constipation</a:t>
            </a:r>
            <a:r>
              <a:rPr lang="en-US" sz="2600"/>
              <a:t> </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42163" y="1463039"/>
            <a:ext cx="4156790" cy="4300447"/>
          </a:xfrm>
        </p:spPr>
        <p:txBody>
          <a:bodyPr anchor="t">
            <a:normAutofit/>
          </a:bodyPr>
          <a:lstStyle/>
          <a:p>
            <a:pPr marL="257175" indent="-257175">
              <a:spcBef>
                <a:spcPts val="375"/>
              </a:spcBef>
              <a:spcAft>
                <a:spcPts val="225"/>
              </a:spcAft>
              <a:buClr>
                <a:srgbClr val="0070C0"/>
              </a:buClr>
              <a:buFont typeface="Wingdings" panose="05000000000000000000" pitchFamily="2" charset="2"/>
              <a:buChar char=""/>
            </a:pPr>
            <a:r>
              <a:rPr lang="en-US" sz="1900">
                <a:latin typeface="Arial" panose="020B0604020202020204" pitchFamily="34" charset="0"/>
                <a:ea typeface="Times New Roman" panose="02020603050405020304" pitchFamily="18" charset="0"/>
                <a:cs typeface="Arial" panose="020B0604020202020204" pitchFamily="34" charset="0"/>
              </a:rPr>
              <a:t>Hemorrhoids</a:t>
            </a:r>
            <a:endParaRPr lang="en-US" sz="1900">
              <a:latin typeface="Arial" panose="020B0604020202020204" pitchFamily="34" charset="0"/>
              <a:ea typeface="Calibri" panose="020F0502020204030204" pitchFamily="34" charset="0"/>
              <a:cs typeface="Arial" panose="020B0604020202020204" pitchFamily="34" charset="0"/>
            </a:endParaRPr>
          </a:p>
          <a:p>
            <a:pPr marL="257175" indent="-257175">
              <a:spcBef>
                <a:spcPts val="375"/>
              </a:spcBef>
              <a:spcAft>
                <a:spcPts val="225"/>
              </a:spcAft>
              <a:buClr>
                <a:srgbClr val="0070C0"/>
              </a:buClr>
              <a:buFont typeface="Wingdings" panose="05000000000000000000" pitchFamily="2" charset="2"/>
              <a:buChar char=""/>
            </a:pPr>
            <a:r>
              <a:rPr lang="en-US" sz="1900">
                <a:latin typeface="Arial" panose="020B0604020202020204" pitchFamily="34" charset="0"/>
                <a:ea typeface="Times New Roman" panose="02020603050405020304" pitchFamily="18" charset="0"/>
                <a:cs typeface="Arial" panose="020B0604020202020204" pitchFamily="34" charset="0"/>
              </a:rPr>
              <a:t>Rectal bleeding</a:t>
            </a:r>
            <a:endParaRPr lang="en-US" sz="1900">
              <a:latin typeface="Arial" panose="020B0604020202020204" pitchFamily="34" charset="0"/>
              <a:ea typeface="Calibri" panose="020F0502020204030204" pitchFamily="34" charset="0"/>
              <a:cs typeface="Arial" panose="020B0604020202020204" pitchFamily="34" charset="0"/>
            </a:endParaRPr>
          </a:p>
          <a:p>
            <a:pPr marL="257175" indent="-257175">
              <a:spcBef>
                <a:spcPts val="375"/>
              </a:spcBef>
              <a:spcAft>
                <a:spcPts val="225"/>
              </a:spcAft>
              <a:buClr>
                <a:srgbClr val="0070C0"/>
              </a:buClr>
              <a:buFont typeface="Wingdings" panose="05000000000000000000" pitchFamily="2" charset="2"/>
              <a:buChar char=""/>
            </a:pPr>
            <a:r>
              <a:rPr lang="en-US" sz="1900">
                <a:latin typeface="Arial" panose="020B0604020202020204" pitchFamily="34" charset="0"/>
                <a:ea typeface="Times New Roman" panose="02020603050405020304" pitchFamily="18" charset="0"/>
                <a:cs typeface="Arial" panose="020B0604020202020204" pitchFamily="34" charset="0"/>
              </a:rPr>
              <a:t>Anal fissures (tears in skin around the anus)</a:t>
            </a:r>
            <a:endParaRPr lang="en-US" sz="1900">
              <a:latin typeface="Arial" panose="020B0604020202020204" pitchFamily="34" charset="0"/>
              <a:ea typeface="Calibri" panose="020F0502020204030204" pitchFamily="34" charset="0"/>
              <a:cs typeface="Arial" panose="020B0604020202020204" pitchFamily="34" charset="0"/>
            </a:endParaRPr>
          </a:p>
          <a:p>
            <a:pPr marL="257175" indent="-257175">
              <a:spcBef>
                <a:spcPts val="375"/>
              </a:spcBef>
              <a:spcAft>
                <a:spcPts val="225"/>
              </a:spcAft>
              <a:buClr>
                <a:srgbClr val="0070C0"/>
              </a:buClr>
              <a:buFont typeface="Wingdings" panose="05000000000000000000" pitchFamily="2" charset="2"/>
              <a:buChar char=""/>
            </a:pPr>
            <a:r>
              <a:rPr lang="en-US" sz="1900">
                <a:latin typeface="Arial" panose="020B0604020202020204" pitchFamily="34" charset="0"/>
                <a:ea typeface="Times New Roman" panose="02020603050405020304" pitchFamily="18" charset="0"/>
                <a:cs typeface="Arial" panose="020B0604020202020204" pitchFamily="34" charset="0"/>
              </a:rPr>
              <a:t>Rectal prolapse (the large intestine detaches inside the body and pushes out of the rectum)</a:t>
            </a:r>
            <a:endParaRPr lang="en-US" sz="1900">
              <a:latin typeface="Arial" panose="020B0604020202020204" pitchFamily="34" charset="0"/>
              <a:ea typeface="Calibri" panose="020F0502020204030204" pitchFamily="34" charset="0"/>
              <a:cs typeface="Arial" panose="020B0604020202020204" pitchFamily="34" charset="0"/>
            </a:endParaRPr>
          </a:p>
          <a:p>
            <a:pPr marL="257175" indent="-257175">
              <a:spcBef>
                <a:spcPts val="375"/>
              </a:spcBef>
              <a:spcAft>
                <a:spcPts val="225"/>
              </a:spcAft>
              <a:buClr>
                <a:srgbClr val="0070C0"/>
              </a:buClr>
              <a:buFont typeface="Wingdings" panose="05000000000000000000" pitchFamily="2" charset="2"/>
              <a:buChar char=""/>
            </a:pPr>
            <a:r>
              <a:rPr lang="en-US" sz="1900">
                <a:latin typeface="Arial" panose="020B0604020202020204" pitchFamily="34" charset="0"/>
                <a:ea typeface="Times New Roman" panose="02020603050405020304" pitchFamily="18" charset="0"/>
                <a:cs typeface="Arial" panose="020B0604020202020204" pitchFamily="34" charset="0"/>
              </a:rPr>
              <a:t>Fecal impaction (hard, dry stool is stuck in the body and unable to be expelled naturally)</a:t>
            </a:r>
          </a:p>
          <a:p>
            <a:pPr marL="257175" indent="-257175">
              <a:spcBef>
                <a:spcPts val="375"/>
              </a:spcBef>
              <a:spcAft>
                <a:spcPts val="225"/>
              </a:spcAft>
              <a:buClr>
                <a:srgbClr val="0070C0"/>
              </a:buClr>
              <a:buFont typeface="Wingdings" panose="05000000000000000000" pitchFamily="2" charset="2"/>
              <a:buChar char=""/>
            </a:pPr>
            <a:r>
              <a:rPr lang="en-US" sz="1900">
                <a:latin typeface="Arial" panose="020B0604020202020204" pitchFamily="34" charset="0"/>
                <a:ea typeface="Times New Roman" panose="02020603050405020304" pitchFamily="18" charset="0"/>
                <a:cs typeface="Arial" panose="020B0604020202020204" pitchFamily="34" charset="0"/>
              </a:rPr>
              <a:t>Diverticulitis</a:t>
            </a:r>
            <a:endParaRPr lang="en-US" sz="19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457950" y="6492240"/>
            <a:ext cx="2057400" cy="365125"/>
          </a:xfrm>
        </p:spPr>
        <p:txBody>
          <a:bodyPr>
            <a:normAutofit/>
          </a:bodyPr>
          <a:lstStyle/>
          <a:p>
            <a:pPr>
              <a:spcAft>
                <a:spcPts val="600"/>
              </a:spcAft>
            </a:pPr>
            <a:fld id="{BA4BD403-32A3-456F-9E42-157C52AD5E0F}" type="slidenum">
              <a:rPr lang="en-US" smtClean="0"/>
              <a:pPr>
                <a:spcAft>
                  <a:spcPts val="600"/>
                </a:spcAft>
              </a:pPr>
              <a:t>9</a:t>
            </a:fld>
            <a:endParaRPr lang="en-US"/>
          </a:p>
        </p:txBody>
      </p:sp>
    </p:spTree>
    <p:extLst>
      <p:ext uri="{BB962C8B-B14F-4D97-AF65-F5344CB8AC3E}">
        <p14:creationId xmlns:p14="http://schemas.microsoft.com/office/powerpoint/2010/main" val="2833194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A873F1237D914497DFA1E8D85B5035" ma:contentTypeVersion="8" ma:contentTypeDescription="Create a new document." ma:contentTypeScope="" ma:versionID="7bc88821f22741d0484bb4e627c9f83a">
  <xsd:schema xmlns:xsd="http://www.w3.org/2001/XMLSchema" xmlns:xs="http://www.w3.org/2001/XMLSchema" xmlns:p="http://schemas.microsoft.com/office/2006/metadata/properties" xmlns:ns2="ce556be0-c294-43de-afe1-0aa1eca57840" xmlns:ns3="93a2e542-a916-4ab4-932f-f5e77b65553e" targetNamespace="http://schemas.microsoft.com/office/2006/metadata/properties" ma:root="true" ma:fieldsID="8cb03586aa3d20f48565bd26e7960c17" ns2:_="" ns3:_="">
    <xsd:import namespace="ce556be0-c294-43de-afe1-0aa1eca57840"/>
    <xsd:import namespace="93a2e542-a916-4ab4-932f-f5e77b6555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56be0-c294-43de-afe1-0aa1eca57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2e542-a916-4ab4-932f-f5e77b6555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97E9F8-782B-48F8-9115-4A29CF3DA2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56be0-c294-43de-afe1-0aa1eca57840"/>
    <ds:schemaRef ds:uri="93a2e542-a916-4ab4-932f-f5e77b655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51982B-8542-47CB-A898-2419EBD82025}">
  <ds:schemaRefs>
    <ds:schemaRef ds:uri="http://schemas.microsoft.com/sharepoint/v3/contenttype/forms"/>
  </ds:schemaRefs>
</ds:datastoreItem>
</file>

<file path=customXml/itemProps3.xml><?xml version="1.0" encoding="utf-8"?>
<ds:datastoreItem xmlns:ds="http://schemas.openxmlformats.org/officeDocument/2006/customXml" ds:itemID="{4B5C9678-0292-4D5A-A471-432D3BD6BBCA}">
  <ds:schemaRefs>
    <ds:schemaRef ds:uri="http://purl.org/dc/terms/"/>
    <ds:schemaRef ds:uri="ce556be0-c294-43de-afe1-0aa1eca57840"/>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93a2e542-a916-4ab4-932f-f5e77b65553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TotalTime>
  <Words>3479</Words>
  <Application>Microsoft Office PowerPoint</Application>
  <PresentationFormat>On-screen Show (4:3)</PresentationFormat>
  <Paragraphs>265</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Constipation and Bowel Obstructions Risk Awareness Training (RAT) </vt:lpstr>
      <vt:lpstr>Objectives</vt:lpstr>
      <vt:lpstr>PowerPoint Presentation</vt:lpstr>
      <vt:lpstr>Terms and Definitions</vt:lpstr>
      <vt:lpstr>Signs and Symptoms-Adults </vt:lpstr>
      <vt:lpstr>Signs and Symptoms- Children</vt:lpstr>
      <vt:lpstr>Common Causes of Organic Constipation</vt:lpstr>
      <vt:lpstr>Common causes of Functional Constipation</vt:lpstr>
      <vt:lpstr>Complications of Constipation </vt:lpstr>
      <vt:lpstr>Fecal Impaction vs Bowel Obstruction </vt:lpstr>
      <vt:lpstr>Signs &amp; Symptoms </vt:lpstr>
      <vt:lpstr>Importance of reporting change</vt:lpstr>
      <vt:lpstr>DSP's connect the dots....</vt:lpstr>
      <vt:lpstr>DSP's connect the dots...</vt:lpstr>
      <vt:lpstr>Caregiver Recommendations </vt:lpstr>
      <vt:lpstr>PowerPoint Presentation</vt:lpstr>
      <vt:lpstr>Diagnostic Tests </vt:lpstr>
      <vt:lpstr>Prevention is key </vt:lpstr>
      <vt:lpstr>Case Study </vt:lpstr>
      <vt:lpstr>Apply what you have learned</vt:lpstr>
      <vt:lpstr>PowerPoint Presentation</vt:lpstr>
      <vt:lpstr>PowerPoint Presentation</vt:lpstr>
      <vt:lpstr>PowerPoint Presentation</vt:lpstr>
      <vt:lpstr>PowerPoint Presentation</vt:lpstr>
      <vt:lpstr>References</vt:lpstr>
      <vt:lpstr>References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Blevins, Melissa (DBHDS)</cp:lastModifiedBy>
  <cp:revision>50</cp:revision>
  <cp:lastPrinted>2019-09-05T19:11:00Z</cp:lastPrinted>
  <dcterms:created xsi:type="dcterms:W3CDTF">2019-09-05T17:48:22Z</dcterms:created>
  <dcterms:modified xsi:type="dcterms:W3CDTF">2020-10-29T18:47:57Z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0x01010044A873F1237D914497DFA1E8D85B5035</vt:lpwstr>
  </property>
</Properties>
</file>